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Default Extension="jpeg" ContentType="image/jpeg"/>
  <Default Extension="m4a" ContentType="audi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Slides/notesSlide3.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customXml/itemProps1.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saveSubsetFonts="1" strictFirstAndLastChars="0">
  <p:sldMasterIdLst>
    <p:sldMasterId id="2147483684" r:id="rId1"/>
  </p:sldMasterIdLst>
  <p:notesMasterIdLst>
    <p:notesMasterId r:id="rId2"/>
  </p:notesMasterIdLst>
  <p:sldIdLst>
    <p:sldId id="302" r:id="rId3"/>
    <p:sldId id="303" r:id="rId4"/>
    <p:sldId id="304" r:id="rId5"/>
    <p:sldId id="305" r:id="rId6"/>
    <p:sldId id="306" r:id="rId7"/>
    <p:sldId id="307" r:id="rId8"/>
    <p:sldId id="308" r:id="rId9"/>
    <p:sldId id="309" r:id="rId10"/>
    <p:sldId id="310" r:id="rId11"/>
    <p:sldId id="311" r:id="rId12"/>
    <p:sldId id="313" r:id="rId13"/>
  </p:sldIdLst>
  <p:sldSz type="screen16x9" cy="5143500" cx="9144000"/>
  <p:notesSz cx="6858000" cy="9144000"/>
  <p:defaultTex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clrMru>
    <a:srgbClr val="0000A8"/>
    <a:srgbClr val="0000FF"/>
    <a:srgbClr val="213163"/>
    <a:srgbClr val="223366"/>
    <a:srgbClr val="001131"/>
    <a:srgbClr val="DDE8FF"/>
    <a:srgbClr val="851910"/>
    <a:srgbClr val="FFD5D5"/>
  </p:clrMru>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p:restoredLeft sz="15620"/>
    <p:restoredTop sz="95033" autoAdjust="0"/>
  </p:normalViewPr>
  <p:slideViewPr>
    <p:cSldViewPr snapToGrid="0">
      <p:cViewPr varScale="1">
        <p:scale>
          <a:sx n="103" d="100"/>
          <a:sy n="103" d="100"/>
        </p:scale>
        <p:origin x="1044" y="138"/>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tableStyles" Target="tableStyles.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customXml" Target="../customXml/item1.xml"/><Relationship Id="rId18" Type="http://schemas.openxmlformats.org/officeDocument/2006/relationships/customXmlProps" Target="../customXml/itemProps1.xml"/><Relationship Id="rId19" Type="http://schemas.openxmlformats.org/officeDocument/2006/relationships/theme" Target="theme/theme1.xml"/></Relationships>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6" name="Shape 2"/>
        <p:cNvGrpSpPr/>
        <p:nvPr/>
      </p:nvGrpSpPr>
      <p:grpSpPr>
        <a:xfrm>
          <a:off x="0" y="0"/>
          <a:ext cx="0" cy="0"/>
          <a:chOff x="0" y="0"/>
          <a:chExt cx="0" cy="0"/>
        </a:xfrm>
      </p:grpSpPr>
      <p:sp>
        <p:nvSpPr>
          <p:cNvPr id="1048642" name="Google Shape;3;n"/>
          <p:cNvSpPr>
            <a:spLocks noChangeAspect="1" noRot="1" noGrp="1"/>
          </p:cNvSpPr>
          <p:nvPr>
            <p:ph type="sldImg" idx="2"/>
          </p:nvPr>
        </p:nvSpPr>
        <p:spPr>
          <a:xfrm>
            <a:off x="381300" y="685800"/>
            <a:ext cx="6096075"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643" name="Google Shape;4;n"/>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lstStyle>
            <a:lvl1pPr algn="l" indent="-298450" lvl="0" marL="4572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1pPr>
            <a:lvl2pPr algn="l" indent="-298450" lvl="1" marL="9144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2pPr>
            <a:lvl3pPr algn="l" indent="-298450" lvl="2" marL="13716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3pPr>
            <a:lvl4pPr algn="l" indent="-298450" lvl="3" marL="18288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4pPr>
            <a:lvl5pPr algn="l" indent="-298450" lvl="4" marL="22860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5pPr>
            <a:lvl6pPr algn="l" indent="-298450" lvl="5" marL="27432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6pPr>
            <a:lvl7pPr algn="l" indent="-298450" lvl="6" marL="32004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7pPr>
            <a:lvl8pPr algn="l" indent="-298450" lvl="7" marL="36576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8pPr>
            <a:lvl9pPr algn="l" indent="-298450" lvl="8" marL="4114800" marR="0" rtl="0">
              <a:lnSpc>
                <a:spcPct val="100000"/>
              </a:lnSpc>
              <a:spcBef>
                <a:spcPts val="0"/>
              </a:spcBef>
              <a:spcAft>
                <a:spcPts val="0"/>
              </a:spcAft>
              <a:buClr>
                <a:srgbClr val="000000"/>
              </a:buClr>
              <a:buSzPts val="1100"/>
              <a:buFont typeface="Arial"/>
              <a:buChar char="■"/>
              <a:defRPr b="0" cap="none" sz="1100" i="0" strike="noStrike" u="non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hlink="hlink" folHlink="folHlink"/>
  <p:notes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28" name=""/>
        <p:cNvGrpSpPr/>
        <p:nvPr/>
      </p:nvGrpSpPr>
      <p:grpSpPr>
        <a:xfrm>
          <a:off x="0" y="0"/>
          <a:ext cx="0" cy="0"/>
          <a:chOff x="0" y="0"/>
          <a:chExt cx="0" cy="0"/>
        </a:xfrm>
      </p:grpSpPr>
      <p:sp>
        <p:nvSpPr>
          <p:cNvPr id="1048587" name="Slide Image Placeholder 1"/>
          <p:cNvSpPr>
            <a:spLocks noChangeAspect="1" noRot="1" noGrp="1"/>
          </p:cNvSpPr>
          <p:nvPr>
            <p:ph type="sldImg"/>
          </p:nvPr>
        </p:nvSpPr>
        <p:spPr>
          <a:xfrm>
            <a:off x="533400" y="763588"/>
            <a:ext cx="6704013" cy="3771900"/>
          </a:xfrm>
        </p:spPr>
      </p:sp>
      <p:sp>
        <p:nvSpPr>
          <p:cNvPr id="1048588" name="Notes Placeholder 2"/>
          <p:cNvSpPr>
            <a:spLocks noGrp="1"/>
          </p:cNvSpPr>
          <p:nvPr>
            <p:ph type="body" idx="1"/>
          </p:nvPr>
        </p:nvSpPr>
        <p:spPr/>
        <p:txBody>
          <a:bodyPr/>
          <a:p>
            <a:pPr indent="0" marL="0">
              <a:buNone/>
            </a:pPr>
            <a:r>
              <a:rPr b="1" dirty="0" lang="en-US"/>
              <a:t>Slides</a:t>
            </a:r>
            <a:r>
              <a:rPr dirty="0" lang="en-US"/>
              <a:t>: Prepare a short slide deck (10-12 slides) summarizing the project objectives, methodology, and key results.</a:t>
            </a:r>
            <a:endParaRPr dirty="0" lang="en-IN"/>
          </a:p>
        </p:txBody>
      </p:sp>
      <p:sp>
        <p:nvSpPr>
          <p:cNvPr id="1048589" name="Slide Number Placeholder 3"/>
          <p:cNvSpPr>
            <a:spLocks noGrp="1"/>
          </p:cNvSpPr>
          <p:nvPr>
            <p:ph type="sldNum"/>
          </p:nvPr>
        </p:nvSpPr>
        <p:spPr/>
        <p:txBody>
          <a:bodyPr/>
          <a:p>
            <a:pPr algn="r"/>
            <a:fld id="{023E65BA-FB28-47C4-A217-44F00343302E}" type="slidenum">
              <a:rPr b="0" sz="1400" lang="en-US" spc="-1" strike="noStrike">
                <a:latin typeface="Times New Roman"/>
              </a:rPr>
              <a:t>1</a:t>
            </a:fld>
            <a:endParaRPr b="0" sz="1400" lang="en-US" spc="-1" strike="noStrike">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32" name=""/>
        <p:cNvGrpSpPr/>
        <p:nvPr/>
      </p:nvGrpSpPr>
      <p:grpSpPr>
        <a:xfrm>
          <a:off x="0" y="0"/>
          <a:ext cx="0" cy="0"/>
          <a:chOff x="0" y="0"/>
          <a:chExt cx="0" cy="0"/>
        </a:xfrm>
      </p:grpSpPr>
      <p:sp>
        <p:nvSpPr>
          <p:cNvPr id="1048592" name="Slide Image Placeholder 1"/>
          <p:cNvSpPr>
            <a:spLocks noChangeAspect="1" noRot="1" noGrp="1"/>
          </p:cNvSpPr>
          <p:nvPr>
            <p:ph type="sldImg"/>
          </p:nvPr>
        </p:nvSpPr>
        <p:spPr>
          <a:xfrm>
            <a:off x="533400" y="763588"/>
            <a:ext cx="6704013" cy="3771900"/>
          </a:xfrm>
        </p:spPr>
      </p:sp>
      <p:sp>
        <p:nvSpPr>
          <p:cNvPr id="1048593" name="Notes Placeholder 2"/>
          <p:cNvSpPr>
            <a:spLocks noGrp="1"/>
          </p:cNvSpPr>
          <p:nvPr>
            <p:ph type="body" idx="1"/>
          </p:nvPr>
        </p:nvSpPr>
        <p:spPr/>
        <p:txBody>
          <a:bodyPr/>
          <a:p>
            <a:pPr indent="0" marL="158750">
              <a:buNone/>
            </a:pPr>
            <a:endParaRPr b="1" dirty="0" lang="en-US"/>
          </a:p>
        </p:txBody>
      </p:sp>
      <p:sp>
        <p:nvSpPr>
          <p:cNvPr id="1048594" name="Slide Number Placeholder 3"/>
          <p:cNvSpPr>
            <a:spLocks noGrp="1"/>
          </p:cNvSpPr>
          <p:nvPr>
            <p:ph type="sldNum"/>
          </p:nvPr>
        </p:nvSpPr>
        <p:spPr/>
        <p:txBody>
          <a:bodyPr/>
          <a:p>
            <a:pPr algn="r"/>
            <a:fld id="{023E65BA-FB28-47C4-A217-44F00343302E}" type="slidenum">
              <a:rPr b="0" sz="1400" lang="en-US" spc="-1" strike="noStrike">
                <a:latin typeface="Times New Roman"/>
              </a:rPr>
              <a:t>2</a:t>
            </a:fld>
            <a:endParaRPr b="0" sz="1400" lang="en-US" spc="-1" strike="noStrike">
              <a:latin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47" name=""/>
        <p:cNvGrpSpPr/>
        <p:nvPr/>
      </p:nvGrpSpPr>
      <p:grpSpPr>
        <a:xfrm>
          <a:off x="0" y="0"/>
          <a:ext cx="0" cy="0"/>
          <a:chOff x="0" y="0"/>
          <a:chExt cx="0" cy="0"/>
        </a:xfrm>
      </p:grpSpPr>
      <p:sp>
        <p:nvSpPr>
          <p:cNvPr id="1048614" name="PlaceHolder 1"/>
          <p:cNvSpPr>
            <a:spLocks noChangeAspect="1" noRot="1" noGrp="1"/>
          </p:cNvSpPr>
          <p:nvPr>
            <p:ph type="sldImg"/>
          </p:nvPr>
        </p:nvSpPr>
        <p:spPr>
          <a:xfrm>
            <a:off x="685800" y="1143000"/>
            <a:ext cx="5486400" cy="3086100"/>
          </a:xfrm>
          <a:prstGeom prst="rect"/>
        </p:spPr>
      </p:sp>
      <p:sp>
        <p:nvSpPr>
          <p:cNvPr id="1048615" name="PlaceHolder 2"/>
          <p:cNvSpPr>
            <a:spLocks noGrp="1"/>
          </p:cNvSpPr>
          <p:nvPr>
            <p:ph type="body"/>
          </p:nvPr>
        </p:nvSpPr>
        <p:spPr>
          <a:xfrm>
            <a:off x="685800" y="4400640"/>
            <a:ext cx="5486040" cy="3600000"/>
          </a:xfrm>
          <a:prstGeom prst="rect"/>
        </p:spPr>
        <p:txBody>
          <a:bodyPr>
            <a:noAutofit/>
          </a:bodyPr>
          <a:p>
            <a:pPr indent="0" marL="0">
              <a:buFont typeface="Arial" panose="020B0604020202020204" pitchFamily="34" charset="0"/>
              <a:buNone/>
              <a:tabLst>
                <a:tab algn="l" pos="0"/>
              </a:tabLst>
            </a:pPr>
            <a:r>
              <a:rPr b="0" sz="2000" lang="en-IN" spc="-1"/>
              <a:t>thank you very much for joining</a:t>
            </a:r>
            <a:r>
              <a:rPr b="0" lang="en-IN"/>
              <a:t> this </a:t>
            </a:r>
            <a:r>
              <a:rPr lang="en-IN"/>
              <a:t>PPT</a:t>
            </a:r>
            <a:r>
              <a:rPr b="0" lang="en-IN"/>
              <a:t>, keep learning.</a:t>
            </a:r>
          </a:p>
        </p:txBody>
      </p:sp>
      <p:sp>
        <p:nvSpPr>
          <p:cNvPr id="1048616" name="TextShape 3"/>
          <p:cNvSpPr txBox="1"/>
          <p:nvPr/>
        </p:nvSpPr>
        <p:spPr>
          <a:xfrm>
            <a:off x="3884760" y="8685360"/>
            <a:ext cx="2971440" cy="458280"/>
          </a:xfrm>
          <a:prstGeom prst="rect"/>
          <a:noFill/>
          <a:ln w="0">
            <a:noFill/>
          </a:ln>
        </p:spPr>
        <p:txBody>
          <a:bodyPr anchor="b">
            <a:noAutofit/>
          </a:bodyPr>
          <a:p>
            <a:pPr algn="r">
              <a:lnSpc>
                <a:spcPct val="100000"/>
              </a:lnSpc>
            </a:pPr>
            <a:fld id="{E9D2A155-03D1-406C-89CB-ED7F9F0CCA44}" type="slidenum">
              <a:rPr b="0" sz="1200" lang="en-IN" spc="-1" strike="noStrike">
                <a:latin typeface="Times New Roman"/>
              </a:rPr>
              <a:t>11</a:t>
            </a:fld>
            <a:endParaRPr b="0" sz="1200" lang="en-US" spc="-1" strike="noStrike">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41" name="Shape 13"/>
        <p:cNvGrpSpPr/>
        <p:nvPr/>
      </p:nvGrpSpPr>
      <p:grpSpPr>
        <a:xfrm>
          <a:off x="0" y="0"/>
          <a:ext cx="0" cy="0"/>
          <a:chOff x="0" y="0"/>
          <a:chExt cx="0" cy="0"/>
        </a:xfrm>
      </p:grpSpPr>
      <p:sp>
        <p:nvSpPr>
          <p:cNvPr id="1048607" name="Google Shape;16;p26"/>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51" name=""/>
        <p:cNvGrpSpPr/>
        <p:nvPr/>
      </p:nvGrpSpPr>
      <p:grpSpPr>
        <a:xfrm>
          <a:off x="0" y="0"/>
          <a:ext cx="0" cy="0"/>
          <a:chOff x="0" y="0"/>
          <a:chExt cx="0" cy="0"/>
        </a:xfrm>
      </p:grpSpPr>
      <p:sp>
        <p:nvSpPr>
          <p:cNvPr id="1048626" name="PlaceHolder 1"/>
          <p:cNvSpPr>
            <a:spLocks noGrp="1"/>
          </p:cNvSpPr>
          <p:nvPr>
            <p:ph type="title"/>
          </p:nvPr>
        </p:nvSpPr>
        <p:spPr>
          <a:xfrm>
            <a:off x="628560" y="273780"/>
            <a:ext cx="7886430" cy="993870"/>
          </a:xfrm>
          <a:prstGeom prst="rect"/>
        </p:spPr>
        <p:txBody>
          <a:bodyPr anchor="ctr" bIns="0" lIns="0" rIns="0" tIns="0">
            <a:noAutofit/>
          </a:bodyPr>
          <a:p>
            <a:endParaRPr b="0" sz="1350" lang="en-US" spc="-1" strike="noStrike">
              <a:solidFill>
                <a:srgbClr val="000000"/>
              </a:solidFill>
              <a:latin typeface="Calibri"/>
            </a:endParaRPr>
          </a:p>
        </p:txBody>
      </p:sp>
      <p:sp>
        <p:nvSpPr>
          <p:cNvPr id="1048627" name="PlaceHolder 2"/>
          <p:cNvSpPr>
            <a:spLocks noGrp="1"/>
          </p:cNvSpPr>
          <p:nvPr>
            <p:ph type="subTitle"/>
          </p:nvPr>
        </p:nvSpPr>
        <p:spPr>
          <a:xfrm>
            <a:off x="457110" y="1203390"/>
            <a:ext cx="8229330" cy="2982960"/>
          </a:xfrm>
          <a:prstGeom prst="rect"/>
        </p:spPr>
        <p:txBody>
          <a:bodyPr anchor="ctr" bIns="0" lIns="0" rIns="0" tIns="0">
            <a:noAutofit/>
          </a:bodyPr>
          <a:p>
            <a:pPr algn="ctr"/>
            <a:endParaRPr b="0" sz="2400" lang="en-US" spc="-1" strike="noStrike">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24" name=""/>
        <p:cNvGrpSpPr/>
        <p:nvPr/>
      </p:nvGrpSpPr>
      <p:grpSpPr>
        <a:xfrm>
          <a:off x="0" y="0"/>
          <a:ext cx="0" cy="0"/>
          <a:chOff x="0" y="0"/>
          <a:chExt cx="0" cy="0"/>
        </a:xfrm>
      </p:grpSpPr>
      <p:sp>
        <p:nvSpPr>
          <p:cNvPr id="1048579" name="Title 1"/>
          <p:cNvSpPr>
            <a:spLocks noGrp="1"/>
          </p:cNvSpPr>
          <p:nvPr>
            <p:ph type="ctrTitle"/>
          </p:nvPr>
        </p:nvSpPr>
        <p:spPr>
          <a:xfrm>
            <a:off x="1143000" y="841375"/>
            <a:ext cx="6858000" cy="1790700"/>
          </a:xfrm>
          <a:prstGeom prst="rect"/>
        </p:spPr>
        <p:txBody>
          <a:bodyPr anchor="b"/>
          <a:lstStyle>
            <a:lvl1pPr algn="ctr">
              <a:defRPr sz="6000"/>
            </a:lvl1pPr>
          </a:lstStyle>
          <a:p>
            <a:r>
              <a:rPr lang="en-US"/>
              <a:t>Click to edit Master title style</a:t>
            </a:r>
          </a:p>
        </p:txBody>
      </p:sp>
      <p:sp>
        <p:nvSpPr>
          <p:cNvPr id="1048580" name="Subtitle 2"/>
          <p:cNvSpPr>
            <a:spLocks noGrp="1"/>
          </p:cNvSpPr>
          <p:nvPr>
            <p:ph type="subTitle" idx="1"/>
          </p:nvPr>
        </p:nvSpPr>
        <p:spPr>
          <a:xfrm>
            <a:off x="1143000" y="2701925"/>
            <a:ext cx="6858000" cy="1241425"/>
          </a:xfrm>
          <a:prstGeom prst="rect"/>
        </p:spPr>
        <p:txBody>
          <a:bodyPr/>
          <a:lstStyle>
            <a:lvl1pPr algn="ctr" indent="0" marL="0">
              <a:buNone/>
              <a:defRPr sz="2400"/>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a:t>Click to edit Master subtitle style</a:t>
            </a:r>
          </a:p>
        </p:txBody>
      </p:sp>
      <p:sp>
        <p:nvSpPr>
          <p:cNvPr id="1048581" name="Date Placeholder 3"/>
          <p:cNvSpPr>
            <a:spLocks noGrp="1"/>
          </p:cNvSpPr>
          <p:nvPr>
            <p:ph type="dt" sz="half" idx="10"/>
          </p:nvPr>
        </p:nvSpPr>
        <p:spPr>
          <a:xfrm>
            <a:off x="628650" y="4767263"/>
            <a:ext cx="2057400" cy="274637"/>
          </a:xfrm>
          <a:prstGeom prst="rect"/>
        </p:spPr>
        <p:txBody>
          <a:bodyPr/>
          <a:p>
            <a:fld id="{81BF06D3-496D-4060-A653-877D7024FA53}" type="datetime1">
              <a:rPr lang="en-IN" smtClean="0"/>
              <a:t>11-11-2024</a:t>
            </a:fld>
            <a:endParaRPr lang="en-US"/>
          </a:p>
        </p:txBody>
      </p:sp>
      <p:sp>
        <p:nvSpPr>
          <p:cNvPr id="1048582" name="Footer Placeholder 4"/>
          <p:cNvSpPr>
            <a:spLocks noGrp="1"/>
          </p:cNvSpPr>
          <p:nvPr>
            <p:ph type="ftr" sz="quarter" idx="11"/>
          </p:nvPr>
        </p:nvSpPr>
        <p:spPr>
          <a:xfrm>
            <a:off x="3028950" y="4767263"/>
            <a:ext cx="3086100" cy="274637"/>
          </a:xfrm>
          <a:prstGeom prst="rect"/>
        </p:spPr>
        <p:txBody>
          <a:bodyPr/>
          <a:p>
            <a:endParaRPr lang="en-US"/>
          </a:p>
        </p:txBody>
      </p:sp>
      <p:sp>
        <p:nvSpPr>
          <p:cNvPr id="1048583" name="Slide Number Placeholder 5"/>
          <p:cNvSpPr>
            <a:spLocks noGrp="1"/>
          </p:cNvSpPr>
          <p:nvPr>
            <p:ph type="sldNum" sz="quarter" idx="12"/>
          </p:nvPr>
        </p:nvSpPr>
        <p:spPr>
          <a:xfrm>
            <a:off x="6457950" y="4767263"/>
            <a:ext cx="2057400" cy="274637"/>
          </a:xfrm>
          <a:prstGeom prst="rect"/>
        </p:spPr>
        <p:txBody>
          <a:bodyPr/>
          <a:p>
            <a:fld id="{5F533B4F-60C7-445E-9813-BC2C392C251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49" name="Shape 20"/>
        <p:cNvGrpSpPr/>
        <p:nvPr/>
      </p:nvGrpSpPr>
      <p:grpSpPr>
        <a:xfrm>
          <a:off x="0" y="0"/>
          <a:ext cx="0" cy="0"/>
          <a:chOff x="0" y="0"/>
          <a:chExt cx="0" cy="0"/>
        </a:xfrm>
      </p:grpSpPr>
      <p:sp>
        <p:nvSpPr>
          <p:cNvPr id="1048620" name="Google Shape;21;p28"/>
          <p:cNvSpPr txBox="1">
            <a:spLocks noGrp="1"/>
          </p:cNvSpPr>
          <p:nvPr>
            <p:ph type="title"/>
          </p:nvPr>
        </p:nvSpPr>
        <p:spPr>
          <a:xfrm>
            <a:off x="311700" y="445025"/>
            <a:ext cx="8520600" cy="572700"/>
          </a:xfrm>
          <a:prstGeom prst="rect"/>
          <a:noFill/>
          <a:ln>
            <a:noFill/>
          </a:ln>
        </p:spPr>
        <p:txBody>
          <a:bodyPr anchor="t" anchorCtr="0" bIns="91425" lIns="91425" rIns="91425" spcFirstLastPara="1" tIns="91425" wrap="square">
            <a:noAutofit/>
          </a:bodyPr>
          <a:lstStyle>
            <a:lvl1pPr algn="l" lvl="0">
              <a:lnSpc>
                <a:spcPct val="100000"/>
              </a:lnSpc>
              <a:spcBef>
                <a:spcPts val="0"/>
              </a:spcBef>
              <a:spcAft>
                <a:spcPts val="0"/>
              </a:spcAft>
              <a:buSzPts val="2800"/>
              <a:buNone/>
            </a:lvl1pPr>
            <a:lvl2pPr algn="l" lvl="1">
              <a:lnSpc>
                <a:spcPct val="100000"/>
              </a:lnSpc>
              <a:spcBef>
                <a:spcPts val="0"/>
              </a:spcBef>
              <a:spcAft>
                <a:spcPts val="0"/>
              </a:spcAft>
              <a:buSzPts val="2800"/>
              <a:buNone/>
            </a:lvl2pPr>
            <a:lvl3pPr algn="l" lvl="2">
              <a:lnSpc>
                <a:spcPct val="100000"/>
              </a:lnSpc>
              <a:spcBef>
                <a:spcPts val="0"/>
              </a:spcBef>
              <a:spcAft>
                <a:spcPts val="0"/>
              </a:spcAft>
              <a:buSzPts val="2800"/>
              <a:buNone/>
            </a:lvl3pPr>
            <a:lvl4pPr algn="l" lvl="3">
              <a:lnSpc>
                <a:spcPct val="100000"/>
              </a:lnSpc>
              <a:spcBef>
                <a:spcPts val="0"/>
              </a:spcBef>
              <a:spcAft>
                <a:spcPts val="0"/>
              </a:spcAft>
              <a:buSzPts val="2800"/>
              <a:buNone/>
            </a:lvl4pPr>
            <a:lvl5pPr algn="l" lvl="4">
              <a:lnSpc>
                <a:spcPct val="100000"/>
              </a:lnSpc>
              <a:spcBef>
                <a:spcPts val="0"/>
              </a:spcBef>
              <a:spcAft>
                <a:spcPts val="0"/>
              </a:spcAft>
              <a:buSzPts val="2800"/>
              <a:buNone/>
            </a:lvl5pPr>
            <a:lvl6pPr algn="l" lvl="5">
              <a:lnSpc>
                <a:spcPct val="100000"/>
              </a:lnSpc>
              <a:spcBef>
                <a:spcPts val="0"/>
              </a:spcBef>
              <a:spcAft>
                <a:spcPts val="0"/>
              </a:spcAft>
              <a:buSzPts val="2800"/>
              <a:buNone/>
            </a:lvl6pPr>
            <a:lvl7pPr algn="l" lvl="6">
              <a:lnSpc>
                <a:spcPct val="100000"/>
              </a:lnSpc>
              <a:spcBef>
                <a:spcPts val="0"/>
              </a:spcBef>
              <a:spcAft>
                <a:spcPts val="0"/>
              </a:spcAft>
              <a:buSzPts val="2800"/>
              <a:buNone/>
            </a:lvl7pPr>
            <a:lvl8pPr algn="l" lvl="7">
              <a:lnSpc>
                <a:spcPct val="100000"/>
              </a:lnSpc>
              <a:spcBef>
                <a:spcPts val="0"/>
              </a:spcBef>
              <a:spcAft>
                <a:spcPts val="0"/>
              </a:spcAft>
              <a:buSzPts val="2800"/>
              <a:buNone/>
            </a:lvl8pPr>
            <a:lvl9pPr algn="l" lvl="8">
              <a:lnSpc>
                <a:spcPct val="100000"/>
              </a:lnSpc>
              <a:spcBef>
                <a:spcPts val="0"/>
              </a:spcBef>
              <a:spcAft>
                <a:spcPts val="0"/>
              </a:spcAft>
              <a:buSzPts val="2800"/>
              <a:buNone/>
            </a:lvl9pPr>
          </a:lstStyle>
          <a:p/>
        </p:txBody>
      </p:sp>
      <p:sp>
        <p:nvSpPr>
          <p:cNvPr id="1048621" name="Google Shape;22;p28"/>
          <p:cNvSpPr txBox="1">
            <a:spLocks noGrp="1"/>
          </p:cNvSpPr>
          <p:nvPr>
            <p:ph type="body" idx="1"/>
          </p:nvPr>
        </p:nvSpPr>
        <p:spPr>
          <a:xfrm>
            <a:off x="311700" y="1152475"/>
            <a:ext cx="3999900" cy="3416400"/>
          </a:xfrm>
          <a:prstGeom prst="rect"/>
          <a:noFill/>
          <a:ln>
            <a:noFill/>
          </a:ln>
        </p:spPr>
        <p:txBody>
          <a:bodyPr anchor="t" anchorCtr="0" bIns="91425" lIns="91425" rIns="91425" spcFirstLastPara="1" tIns="91425" wrap="square">
            <a:noAutofit/>
          </a:bodyPr>
          <a:lstStyle>
            <a:lvl1pPr algn="l" indent="-317492" lvl="0" marL="457189">
              <a:lnSpc>
                <a:spcPct val="115000"/>
              </a:lnSpc>
              <a:spcBef>
                <a:spcPts val="0"/>
              </a:spcBef>
              <a:spcAft>
                <a:spcPts val="0"/>
              </a:spcAft>
              <a:buSzPts val="1400"/>
              <a:buChar char="●"/>
              <a:defRPr sz="1400"/>
            </a:lvl1pPr>
            <a:lvl2pPr algn="l" indent="-304793" lvl="1" marL="914378">
              <a:lnSpc>
                <a:spcPct val="115000"/>
              </a:lnSpc>
              <a:spcBef>
                <a:spcPts val="1600"/>
              </a:spcBef>
              <a:spcAft>
                <a:spcPts val="0"/>
              </a:spcAft>
              <a:buSzPts val="1200"/>
              <a:buChar char="○"/>
              <a:defRPr sz="1200"/>
            </a:lvl2pPr>
            <a:lvl3pPr algn="l" indent="-304793" lvl="2" marL="1371566">
              <a:lnSpc>
                <a:spcPct val="115000"/>
              </a:lnSpc>
              <a:spcBef>
                <a:spcPts val="1600"/>
              </a:spcBef>
              <a:spcAft>
                <a:spcPts val="0"/>
              </a:spcAft>
              <a:buSzPts val="1200"/>
              <a:buChar char="■"/>
              <a:defRPr sz="1200"/>
            </a:lvl3pPr>
            <a:lvl4pPr algn="l" indent="-304793" lvl="3" marL="1828754">
              <a:lnSpc>
                <a:spcPct val="115000"/>
              </a:lnSpc>
              <a:spcBef>
                <a:spcPts val="1600"/>
              </a:spcBef>
              <a:spcAft>
                <a:spcPts val="0"/>
              </a:spcAft>
              <a:buSzPts val="1200"/>
              <a:buChar char="●"/>
              <a:defRPr sz="1200"/>
            </a:lvl4pPr>
            <a:lvl5pPr algn="l" indent="-304793" lvl="4" marL="2285943">
              <a:lnSpc>
                <a:spcPct val="115000"/>
              </a:lnSpc>
              <a:spcBef>
                <a:spcPts val="1600"/>
              </a:spcBef>
              <a:spcAft>
                <a:spcPts val="0"/>
              </a:spcAft>
              <a:buSzPts val="1200"/>
              <a:buChar char="○"/>
              <a:defRPr sz="1200"/>
            </a:lvl5pPr>
            <a:lvl6pPr algn="l" indent="-304793" lvl="5" marL="2743132">
              <a:lnSpc>
                <a:spcPct val="115000"/>
              </a:lnSpc>
              <a:spcBef>
                <a:spcPts val="1600"/>
              </a:spcBef>
              <a:spcAft>
                <a:spcPts val="0"/>
              </a:spcAft>
              <a:buSzPts val="1200"/>
              <a:buChar char="■"/>
              <a:defRPr sz="1200"/>
            </a:lvl6pPr>
            <a:lvl7pPr algn="l" indent="-304793" lvl="6" marL="3200320">
              <a:lnSpc>
                <a:spcPct val="115000"/>
              </a:lnSpc>
              <a:spcBef>
                <a:spcPts val="1600"/>
              </a:spcBef>
              <a:spcAft>
                <a:spcPts val="0"/>
              </a:spcAft>
              <a:buSzPts val="1200"/>
              <a:buChar char="●"/>
              <a:defRPr sz="1200"/>
            </a:lvl7pPr>
            <a:lvl8pPr algn="l" indent="-304793" lvl="7" marL="3657509">
              <a:lnSpc>
                <a:spcPct val="115000"/>
              </a:lnSpc>
              <a:spcBef>
                <a:spcPts val="1600"/>
              </a:spcBef>
              <a:spcAft>
                <a:spcPts val="0"/>
              </a:spcAft>
              <a:buSzPts val="1200"/>
              <a:buChar char="○"/>
              <a:defRPr sz="1200"/>
            </a:lvl8pPr>
            <a:lvl9pPr algn="l" indent="-304793" lvl="8" marL="4114697">
              <a:lnSpc>
                <a:spcPct val="115000"/>
              </a:lnSpc>
              <a:spcBef>
                <a:spcPts val="1600"/>
              </a:spcBef>
              <a:spcAft>
                <a:spcPts val="1600"/>
              </a:spcAft>
              <a:buSzPts val="1200"/>
              <a:buChar char="■"/>
              <a:defRPr sz="1200"/>
            </a:lvl9pPr>
          </a:lstStyle>
          <a:p/>
        </p:txBody>
      </p:sp>
      <p:sp>
        <p:nvSpPr>
          <p:cNvPr id="1048622" name="Google Shape;23;p28"/>
          <p:cNvSpPr txBox="1">
            <a:spLocks noGrp="1"/>
          </p:cNvSpPr>
          <p:nvPr>
            <p:ph type="body" idx="2"/>
          </p:nvPr>
        </p:nvSpPr>
        <p:spPr>
          <a:xfrm>
            <a:off x="4832400" y="1152475"/>
            <a:ext cx="3999900" cy="3416400"/>
          </a:xfrm>
          <a:prstGeom prst="rect"/>
          <a:noFill/>
          <a:ln>
            <a:noFill/>
          </a:ln>
        </p:spPr>
        <p:txBody>
          <a:bodyPr anchor="t" anchorCtr="0" bIns="91425" lIns="91425" rIns="91425" spcFirstLastPara="1" tIns="91425" wrap="square">
            <a:noAutofit/>
          </a:bodyPr>
          <a:lstStyle>
            <a:lvl1pPr algn="l" indent="-317492" lvl="0" marL="457189">
              <a:lnSpc>
                <a:spcPct val="115000"/>
              </a:lnSpc>
              <a:spcBef>
                <a:spcPts val="0"/>
              </a:spcBef>
              <a:spcAft>
                <a:spcPts val="0"/>
              </a:spcAft>
              <a:buSzPts val="1400"/>
              <a:buChar char="●"/>
              <a:defRPr sz="1400"/>
            </a:lvl1pPr>
            <a:lvl2pPr algn="l" indent="-304793" lvl="1" marL="914378">
              <a:lnSpc>
                <a:spcPct val="115000"/>
              </a:lnSpc>
              <a:spcBef>
                <a:spcPts val="1600"/>
              </a:spcBef>
              <a:spcAft>
                <a:spcPts val="0"/>
              </a:spcAft>
              <a:buSzPts val="1200"/>
              <a:buChar char="○"/>
              <a:defRPr sz="1200"/>
            </a:lvl2pPr>
            <a:lvl3pPr algn="l" indent="-304793" lvl="2" marL="1371566">
              <a:lnSpc>
                <a:spcPct val="115000"/>
              </a:lnSpc>
              <a:spcBef>
                <a:spcPts val="1600"/>
              </a:spcBef>
              <a:spcAft>
                <a:spcPts val="0"/>
              </a:spcAft>
              <a:buSzPts val="1200"/>
              <a:buChar char="■"/>
              <a:defRPr sz="1200"/>
            </a:lvl3pPr>
            <a:lvl4pPr algn="l" indent="-304793" lvl="3" marL="1828754">
              <a:lnSpc>
                <a:spcPct val="115000"/>
              </a:lnSpc>
              <a:spcBef>
                <a:spcPts val="1600"/>
              </a:spcBef>
              <a:spcAft>
                <a:spcPts val="0"/>
              </a:spcAft>
              <a:buSzPts val="1200"/>
              <a:buChar char="●"/>
              <a:defRPr sz="1200"/>
            </a:lvl4pPr>
            <a:lvl5pPr algn="l" indent="-304793" lvl="4" marL="2285943">
              <a:lnSpc>
                <a:spcPct val="115000"/>
              </a:lnSpc>
              <a:spcBef>
                <a:spcPts val="1600"/>
              </a:spcBef>
              <a:spcAft>
                <a:spcPts val="0"/>
              </a:spcAft>
              <a:buSzPts val="1200"/>
              <a:buChar char="○"/>
              <a:defRPr sz="1200"/>
            </a:lvl5pPr>
            <a:lvl6pPr algn="l" indent="-304793" lvl="5" marL="2743132">
              <a:lnSpc>
                <a:spcPct val="115000"/>
              </a:lnSpc>
              <a:spcBef>
                <a:spcPts val="1600"/>
              </a:spcBef>
              <a:spcAft>
                <a:spcPts val="0"/>
              </a:spcAft>
              <a:buSzPts val="1200"/>
              <a:buChar char="■"/>
              <a:defRPr sz="1200"/>
            </a:lvl6pPr>
            <a:lvl7pPr algn="l" indent="-304793" lvl="6" marL="3200320">
              <a:lnSpc>
                <a:spcPct val="115000"/>
              </a:lnSpc>
              <a:spcBef>
                <a:spcPts val="1600"/>
              </a:spcBef>
              <a:spcAft>
                <a:spcPts val="0"/>
              </a:spcAft>
              <a:buSzPts val="1200"/>
              <a:buChar char="●"/>
              <a:defRPr sz="1200"/>
            </a:lvl7pPr>
            <a:lvl8pPr algn="l" indent="-304793" lvl="7" marL="3657509">
              <a:lnSpc>
                <a:spcPct val="115000"/>
              </a:lnSpc>
              <a:spcBef>
                <a:spcPts val="1600"/>
              </a:spcBef>
              <a:spcAft>
                <a:spcPts val="0"/>
              </a:spcAft>
              <a:buSzPts val="1200"/>
              <a:buChar char="○"/>
              <a:defRPr sz="1200"/>
            </a:lvl8pPr>
            <a:lvl9pPr algn="l" indent="-304793" lvl="8" marL="4114697">
              <a:lnSpc>
                <a:spcPct val="115000"/>
              </a:lnSpc>
              <a:spcBef>
                <a:spcPts val="1600"/>
              </a:spcBef>
              <a:spcAft>
                <a:spcPts val="1600"/>
              </a:spcAft>
              <a:buSzPts val="1200"/>
              <a:buChar char="■"/>
              <a:defRPr sz="1200"/>
            </a:lvl9pPr>
          </a:lstStyle>
          <a:p/>
        </p:txBody>
      </p:sp>
      <p:sp>
        <p:nvSpPr>
          <p:cNvPr id="1048623" name="Google Shape;24;p28"/>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pPr algn="r" indent="0" lvl="0" marL="0" rtl="0">
                <a:spcBef>
                  <a:spcPts val="0"/>
                </a:spcBef>
                <a:spcAft>
                  <a:spcPts val="0"/>
                </a:spcAft>
                <a:buNone/>
              </a:p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33" name="Shape 25"/>
        <p:cNvGrpSpPr/>
        <p:nvPr/>
      </p:nvGrpSpPr>
      <p:grpSpPr>
        <a:xfrm>
          <a:off x="0" y="0"/>
          <a:ext cx="0" cy="0"/>
          <a:chOff x="0" y="0"/>
          <a:chExt cx="0" cy="0"/>
        </a:xfrm>
      </p:grpSpPr>
      <p:sp>
        <p:nvSpPr>
          <p:cNvPr id="1048595" name="Google Shape;26;p29"/>
          <p:cNvSpPr txBox="1">
            <a:spLocks noGrp="1"/>
          </p:cNvSpPr>
          <p:nvPr>
            <p:ph type="title"/>
          </p:nvPr>
        </p:nvSpPr>
        <p:spPr>
          <a:xfrm>
            <a:off x="311700" y="445025"/>
            <a:ext cx="8520600" cy="572700"/>
          </a:xfrm>
          <a:prstGeom prst="rect"/>
          <a:noFill/>
          <a:ln>
            <a:noFill/>
          </a:ln>
        </p:spPr>
        <p:txBody>
          <a:bodyPr anchor="t" anchorCtr="0" bIns="91425" lIns="91425" rIns="91425" spcFirstLastPara="1" tIns="91425" wrap="square">
            <a:noAutofit/>
          </a:bodyPr>
          <a:lstStyle>
            <a:lvl1pPr algn="l" lvl="0">
              <a:lnSpc>
                <a:spcPct val="100000"/>
              </a:lnSpc>
              <a:spcBef>
                <a:spcPts val="0"/>
              </a:spcBef>
              <a:spcAft>
                <a:spcPts val="0"/>
              </a:spcAft>
              <a:buSzPts val="2800"/>
              <a:buNone/>
            </a:lvl1pPr>
            <a:lvl2pPr algn="l" lvl="1">
              <a:lnSpc>
                <a:spcPct val="100000"/>
              </a:lnSpc>
              <a:spcBef>
                <a:spcPts val="0"/>
              </a:spcBef>
              <a:spcAft>
                <a:spcPts val="0"/>
              </a:spcAft>
              <a:buSzPts val="2800"/>
              <a:buNone/>
            </a:lvl2pPr>
            <a:lvl3pPr algn="l" lvl="2">
              <a:lnSpc>
                <a:spcPct val="100000"/>
              </a:lnSpc>
              <a:spcBef>
                <a:spcPts val="0"/>
              </a:spcBef>
              <a:spcAft>
                <a:spcPts val="0"/>
              </a:spcAft>
              <a:buSzPts val="2800"/>
              <a:buNone/>
            </a:lvl3pPr>
            <a:lvl4pPr algn="l" lvl="3">
              <a:lnSpc>
                <a:spcPct val="100000"/>
              </a:lnSpc>
              <a:spcBef>
                <a:spcPts val="0"/>
              </a:spcBef>
              <a:spcAft>
                <a:spcPts val="0"/>
              </a:spcAft>
              <a:buSzPts val="2800"/>
              <a:buNone/>
            </a:lvl4pPr>
            <a:lvl5pPr algn="l" lvl="4">
              <a:lnSpc>
                <a:spcPct val="100000"/>
              </a:lnSpc>
              <a:spcBef>
                <a:spcPts val="0"/>
              </a:spcBef>
              <a:spcAft>
                <a:spcPts val="0"/>
              </a:spcAft>
              <a:buSzPts val="2800"/>
              <a:buNone/>
            </a:lvl5pPr>
            <a:lvl6pPr algn="l" lvl="5">
              <a:lnSpc>
                <a:spcPct val="100000"/>
              </a:lnSpc>
              <a:spcBef>
                <a:spcPts val="0"/>
              </a:spcBef>
              <a:spcAft>
                <a:spcPts val="0"/>
              </a:spcAft>
              <a:buSzPts val="2800"/>
              <a:buNone/>
            </a:lvl6pPr>
            <a:lvl7pPr algn="l" lvl="6">
              <a:lnSpc>
                <a:spcPct val="100000"/>
              </a:lnSpc>
              <a:spcBef>
                <a:spcPts val="0"/>
              </a:spcBef>
              <a:spcAft>
                <a:spcPts val="0"/>
              </a:spcAft>
              <a:buSzPts val="2800"/>
              <a:buNone/>
            </a:lvl7pPr>
            <a:lvl8pPr algn="l" lvl="7">
              <a:lnSpc>
                <a:spcPct val="100000"/>
              </a:lnSpc>
              <a:spcBef>
                <a:spcPts val="0"/>
              </a:spcBef>
              <a:spcAft>
                <a:spcPts val="0"/>
              </a:spcAft>
              <a:buSzPts val="2800"/>
              <a:buNone/>
            </a:lvl8pPr>
            <a:lvl9pPr algn="l" lvl="8">
              <a:lnSpc>
                <a:spcPct val="100000"/>
              </a:lnSpc>
              <a:spcBef>
                <a:spcPts val="0"/>
              </a:spcBef>
              <a:spcAft>
                <a:spcPts val="0"/>
              </a:spcAft>
              <a:buSzPts val="2800"/>
              <a:buNone/>
            </a:lvl9pPr>
          </a:lstStyle>
          <a:p/>
        </p:txBody>
      </p:sp>
      <p:sp>
        <p:nvSpPr>
          <p:cNvPr id="1048596" name="Google Shape;27;p29"/>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pPr algn="r" indent="0" lvl="0" marL="0" rtl="0">
                <a:spcBef>
                  <a:spcPts val="0"/>
                </a:spcBef>
                <a:spcAft>
                  <a:spcPts val="0"/>
                </a:spcAft>
                <a:buNone/>
              </a:p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52" name="Shape 28"/>
        <p:cNvGrpSpPr/>
        <p:nvPr/>
      </p:nvGrpSpPr>
      <p:grpSpPr>
        <a:xfrm>
          <a:off x="0" y="0"/>
          <a:ext cx="0" cy="0"/>
          <a:chOff x="0" y="0"/>
          <a:chExt cx="0" cy="0"/>
        </a:xfrm>
      </p:grpSpPr>
      <p:sp>
        <p:nvSpPr>
          <p:cNvPr id="1048628" name="Google Shape;29;p30"/>
          <p:cNvSpPr txBox="1">
            <a:spLocks noGrp="1"/>
          </p:cNvSpPr>
          <p:nvPr>
            <p:ph type="title"/>
          </p:nvPr>
        </p:nvSpPr>
        <p:spPr>
          <a:xfrm>
            <a:off x="311700" y="555600"/>
            <a:ext cx="2808000" cy="755700"/>
          </a:xfrm>
          <a:prstGeom prst="rect"/>
          <a:noFill/>
          <a:ln>
            <a:noFill/>
          </a:ln>
        </p:spPr>
        <p:txBody>
          <a:bodyPr anchor="b" anchorCtr="0" bIns="91425" lIns="91425" rIns="91425" spcFirstLastPara="1" tIns="91425" wrap="square">
            <a:noAutofit/>
          </a:bodyPr>
          <a:lstStyle>
            <a:lvl1pPr algn="l" lvl="0">
              <a:lnSpc>
                <a:spcPct val="100000"/>
              </a:lnSpc>
              <a:spcBef>
                <a:spcPts val="0"/>
              </a:spcBef>
              <a:spcAft>
                <a:spcPts val="0"/>
              </a:spcAft>
              <a:buSzPts val="2400"/>
              <a:buNone/>
              <a:defRPr sz="2400"/>
            </a:lvl1pPr>
            <a:lvl2pPr algn="l" lvl="1">
              <a:lnSpc>
                <a:spcPct val="100000"/>
              </a:lnSpc>
              <a:spcBef>
                <a:spcPts val="0"/>
              </a:spcBef>
              <a:spcAft>
                <a:spcPts val="0"/>
              </a:spcAft>
              <a:buSzPts val="2400"/>
              <a:buNone/>
              <a:defRPr sz="2400"/>
            </a:lvl2pPr>
            <a:lvl3pPr algn="l" lvl="2">
              <a:lnSpc>
                <a:spcPct val="100000"/>
              </a:lnSpc>
              <a:spcBef>
                <a:spcPts val="0"/>
              </a:spcBef>
              <a:spcAft>
                <a:spcPts val="0"/>
              </a:spcAft>
              <a:buSzPts val="2400"/>
              <a:buNone/>
              <a:defRPr sz="2400"/>
            </a:lvl3pPr>
            <a:lvl4pPr algn="l" lvl="3">
              <a:lnSpc>
                <a:spcPct val="100000"/>
              </a:lnSpc>
              <a:spcBef>
                <a:spcPts val="0"/>
              </a:spcBef>
              <a:spcAft>
                <a:spcPts val="0"/>
              </a:spcAft>
              <a:buSzPts val="2400"/>
              <a:buNone/>
              <a:defRPr sz="2400"/>
            </a:lvl4pPr>
            <a:lvl5pPr algn="l" lvl="4">
              <a:lnSpc>
                <a:spcPct val="100000"/>
              </a:lnSpc>
              <a:spcBef>
                <a:spcPts val="0"/>
              </a:spcBef>
              <a:spcAft>
                <a:spcPts val="0"/>
              </a:spcAft>
              <a:buSzPts val="2400"/>
              <a:buNone/>
              <a:defRPr sz="2400"/>
            </a:lvl5pPr>
            <a:lvl6pPr algn="l" lvl="5">
              <a:lnSpc>
                <a:spcPct val="100000"/>
              </a:lnSpc>
              <a:spcBef>
                <a:spcPts val="0"/>
              </a:spcBef>
              <a:spcAft>
                <a:spcPts val="0"/>
              </a:spcAft>
              <a:buSzPts val="2400"/>
              <a:buNone/>
              <a:defRPr sz="2400"/>
            </a:lvl6pPr>
            <a:lvl7pPr algn="l" lvl="6">
              <a:lnSpc>
                <a:spcPct val="100000"/>
              </a:lnSpc>
              <a:spcBef>
                <a:spcPts val="0"/>
              </a:spcBef>
              <a:spcAft>
                <a:spcPts val="0"/>
              </a:spcAft>
              <a:buSzPts val="2400"/>
              <a:buNone/>
              <a:defRPr sz="2400"/>
            </a:lvl7pPr>
            <a:lvl8pPr algn="l" lvl="7">
              <a:lnSpc>
                <a:spcPct val="100000"/>
              </a:lnSpc>
              <a:spcBef>
                <a:spcPts val="0"/>
              </a:spcBef>
              <a:spcAft>
                <a:spcPts val="0"/>
              </a:spcAft>
              <a:buSzPts val="2400"/>
              <a:buNone/>
              <a:defRPr sz="2400"/>
            </a:lvl8pPr>
            <a:lvl9pPr algn="l" lvl="8">
              <a:lnSpc>
                <a:spcPct val="100000"/>
              </a:lnSpc>
              <a:spcBef>
                <a:spcPts val="0"/>
              </a:spcBef>
              <a:spcAft>
                <a:spcPts val="0"/>
              </a:spcAft>
              <a:buSzPts val="2400"/>
              <a:buNone/>
              <a:defRPr sz="2400"/>
            </a:lvl9pPr>
          </a:lstStyle>
          <a:p/>
        </p:txBody>
      </p:sp>
      <p:sp>
        <p:nvSpPr>
          <p:cNvPr id="1048629" name="Google Shape;30;p30"/>
          <p:cNvSpPr txBox="1">
            <a:spLocks noGrp="1"/>
          </p:cNvSpPr>
          <p:nvPr>
            <p:ph type="body" idx="1"/>
          </p:nvPr>
        </p:nvSpPr>
        <p:spPr>
          <a:xfrm>
            <a:off x="311700" y="1389600"/>
            <a:ext cx="2808000" cy="3179400"/>
          </a:xfrm>
          <a:prstGeom prst="rect"/>
          <a:noFill/>
          <a:ln>
            <a:noFill/>
          </a:ln>
        </p:spPr>
        <p:txBody>
          <a:bodyPr anchor="t" anchorCtr="0" bIns="91425" lIns="91425" rIns="91425" spcFirstLastPara="1" tIns="91425" wrap="square">
            <a:noAutofit/>
          </a:bodyPr>
          <a:lstStyle>
            <a:lvl1pPr algn="l" indent="-304793" lvl="0" marL="457189">
              <a:lnSpc>
                <a:spcPct val="115000"/>
              </a:lnSpc>
              <a:spcBef>
                <a:spcPts val="0"/>
              </a:spcBef>
              <a:spcAft>
                <a:spcPts val="0"/>
              </a:spcAft>
              <a:buSzPts val="1200"/>
              <a:buChar char="●"/>
              <a:defRPr sz="1200"/>
            </a:lvl1pPr>
            <a:lvl2pPr algn="l" indent="-304793" lvl="1" marL="914378">
              <a:lnSpc>
                <a:spcPct val="115000"/>
              </a:lnSpc>
              <a:spcBef>
                <a:spcPts val="1600"/>
              </a:spcBef>
              <a:spcAft>
                <a:spcPts val="0"/>
              </a:spcAft>
              <a:buSzPts val="1200"/>
              <a:buChar char="○"/>
              <a:defRPr sz="1200"/>
            </a:lvl2pPr>
            <a:lvl3pPr algn="l" indent="-304793" lvl="2" marL="1371566">
              <a:lnSpc>
                <a:spcPct val="115000"/>
              </a:lnSpc>
              <a:spcBef>
                <a:spcPts val="1600"/>
              </a:spcBef>
              <a:spcAft>
                <a:spcPts val="0"/>
              </a:spcAft>
              <a:buSzPts val="1200"/>
              <a:buChar char="■"/>
              <a:defRPr sz="1200"/>
            </a:lvl3pPr>
            <a:lvl4pPr algn="l" indent="-304793" lvl="3" marL="1828754">
              <a:lnSpc>
                <a:spcPct val="115000"/>
              </a:lnSpc>
              <a:spcBef>
                <a:spcPts val="1600"/>
              </a:spcBef>
              <a:spcAft>
                <a:spcPts val="0"/>
              </a:spcAft>
              <a:buSzPts val="1200"/>
              <a:buChar char="●"/>
              <a:defRPr sz="1200"/>
            </a:lvl4pPr>
            <a:lvl5pPr algn="l" indent="-304793" lvl="4" marL="2285943">
              <a:lnSpc>
                <a:spcPct val="115000"/>
              </a:lnSpc>
              <a:spcBef>
                <a:spcPts val="1600"/>
              </a:spcBef>
              <a:spcAft>
                <a:spcPts val="0"/>
              </a:spcAft>
              <a:buSzPts val="1200"/>
              <a:buChar char="○"/>
              <a:defRPr sz="1200"/>
            </a:lvl5pPr>
            <a:lvl6pPr algn="l" indent="-304793" lvl="5" marL="2743132">
              <a:lnSpc>
                <a:spcPct val="115000"/>
              </a:lnSpc>
              <a:spcBef>
                <a:spcPts val="1600"/>
              </a:spcBef>
              <a:spcAft>
                <a:spcPts val="0"/>
              </a:spcAft>
              <a:buSzPts val="1200"/>
              <a:buChar char="■"/>
              <a:defRPr sz="1200"/>
            </a:lvl6pPr>
            <a:lvl7pPr algn="l" indent="-304793" lvl="6" marL="3200320">
              <a:lnSpc>
                <a:spcPct val="115000"/>
              </a:lnSpc>
              <a:spcBef>
                <a:spcPts val="1600"/>
              </a:spcBef>
              <a:spcAft>
                <a:spcPts val="0"/>
              </a:spcAft>
              <a:buSzPts val="1200"/>
              <a:buChar char="●"/>
              <a:defRPr sz="1200"/>
            </a:lvl7pPr>
            <a:lvl8pPr algn="l" indent="-304793" lvl="7" marL="3657509">
              <a:lnSpc>
                <a:spcPct val="115000"/>
              </a:lnSpc>
              <a:spcBef>
                <a:spcPts val="1600"/>
              </a:spcBef>
              <a:spcAft>
                <a:spcPts val="0"/>
              </a:spcAft>
              <a:buSzPts val="1200"/>
              <a:buChar char="○"/>
              <a:defRPr sz="1200"/>
            </a:lvl8pPr>
            <a:lvl9pPr algn="l" indent="-304793" lvl="8" marL="4114697">
              <a:lnSpc>
                <a:spcPct val="115000"/>
              </a:lnSpc>
              <a:spcBef>
                <a:spcPts val="1600"/>
              </a:spcBef>
              <a:spcAft>
                <a:spcPts val="1600"/>
              </a:spcAft>
              <a:buSzPts val="1200"/>
              <a:buChar char="■"/>
              <a:defRPr sz="1200"/>
            </a:lvl9pPr>
          </a:lstStyle>
          <a:p/>
        </p:txBody>
      </p:sp>
      <p:sp>
        <p:nvSpPr>
          <p:cNvPr id="1048630" name="Google Shape;31;p30"/>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pPr algn="r" indent="0" lvl="0" marL="0" rtl="0">
                <a:spcBef>
                  <a:spcPts val="0"/>
                </a:spcBef>
                <a:spcAft>
                  <a:spcPts val="0"/>
                </a:spcAft>
                <a:buNone/>
              </a:p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53" name="Shape 20"/>
        <p:cNvGrpSpPr/>
        <p:nvPr/>
      </p:nvGrpSpPr>
      <p:grpSpPr>
        <a:xfrm>
          <a:off x="0" y="0"/>
          <a:ext cx="0" cy="0"/>
          <a:chOff x="0" y="0"/>
          <a:chExt cx="0" cy="0"/>
        </a:xfrm>
      </p:grpSpPr>
      <p:sp>
        <p:nvSpPr>
          <p:cNvPr id="1048631" name="Google Shape;21;p28"/>
          <p:cNvSpPr txBox="1">
            <a:spLocks noGrp="1"/>
          </p:cNvSpPr>
          <p:nvPr>
            <p:ph type="title"/>
          </p:nvPr>
        </p:nvSpPr>
        <p:spPr>
          <a:xfrm>
            <a:off x="311700" y="445025"/>
            <a:ext cx="8520600" cy="572700"/>
          </a:xfrm>
          <a:prstGeom prst="rect"/>
          <a:noFill/>
          <a:ln>
            <a:noFill/>
          </a:ln>
        </p:spPr>
        <p:txBody>
          <a:bodyPr anchor="t" anchorCtr="0" bIns="91425" lIns="91425" rIns="91425" spcFirstLastPara="1" tIns="91425" wrap="square">
            <a:noAutofit/>
          </a:bodyPr>
          <a:lstStyle>
            <a:lvl1pPr algn="l" lvl="0">
              <a:lnSpc>
                <a:spcPct val="100000"/>
              </a:lnSpc>
              <a:spcBef>
                <a:spcPts val="0"/>
              </a:spcBef>
              <a:spcAft>
                <a:spcPts val="0"/>
              </a:spcAft>
              <a:buSzPts val="2800"/>
              <a:buNone/>
            </a:lvl1pPr>
            <a:lvl2pPr algn="l" lvl="1">
              <a:lnSpc>
                <a:spcPct val="100000"/>
              </a:lnSpc>
              <a:spcBef>
                <a:spcPts val="0"/>
              </a:spcBef>
              <a:spcAft>
                <a:spcPts val="0"/>
              </a:spcAft>
              <a:buSzPts val="2800"/>
              <a:buNone/>
            </a:lvl2pPr>
            <a:lvl3pPr algn="l" lvl="2">
              <a:lnSpc>
                <a:spcPct val="100000"/>
              </a:lnSpc>
              <a:spcBef>
                <a:spcPts val="0"/>
              </a:spcBef>
              <a:spcAft>
                <a:spcPts val="0"/>
              </a:spcAft>
              <a:buSzPts val="2800"/>
              <a:buNone/>
            </a:lvl3pPr>
            <a:lvl4pPr algn="l" lvl="3">
              <a:lnSpc>
                <a:spcPct val="100000"/>
              </a:lnSpc>
              <a:spcBef>
                <a:spcPts val="0"/>
              </a:spcBef>
              <a:spcAft>
                <a:spcPts val="0"/>
              </a:spcAft>
              <a:buSzPts val="2800"/>
              <a:buNone/>
            </a:lvl4pPr>
            <a:lvl5pPr algn="l" lvl="4">
              <a:lnSpc>
                <a:spcPct val="100000"/>
              </a:lnSpc>
              <a:spcBef>
                <a:spcPts val="0"/>
              </a:spcBef>
              <a:spcAft>
                <a:spcPts val="0"/>
              </a:spcAft>
              <a:buSzPts val="2800"/>
              <a:buNone/>
            </a:lvl5pPr>
            <a:lvl6pPr algn="l" lvl="5">
              <a:lnSpc>
                <a:spcPct val="100000"/>
              </a:lnSpc>
              <a:spcBef>
                <a:spcPts val="0"/>
              </a:spcBef>
              <a:spcAft>
                <a:spcPts val="0"/>
              </a:spcAft>
              <a:buSzPts val="2800"/>
              <a:buNone/>
            </a:lvl6pPr>
            <a:lvl7pPr algn="l" lvl="6">
              <a:lnSpc>
                <a:spcPct val="100000"/>
              </a:lnSpc>
              <a:spcBef>
                <a:spcPts val="0"/>
              </a:spcBef>
              <a:spcAft>
                <a:spcPts val="0"/>
              </a:spcAft>
              <a:buSzPts val="2800"/>
              <a:buNone/>
            </a:lvl7pPr>
            <a:lvl8pPr algn="l" lvl="7">
              <a:lnSpc>
                <a:spcPct val="100000"/>
              </a:lnSpc>
              <a:spcBef>
                <a:spcPts val="0"/>
              </a:spcBef>
              <a:spcAft>
                <a:spcPts val="0"/>
              </a:spcAft>
              <a:buSzPts val="2800"/>
              <a:buNone/>
            </a:lvl8pPr>
            <a:lvl9pPr algn="l" lvl="8">
              <a:lnSpc>
                <a:spcPct val="100000"/>
              </a:lnSpc>
              <a:spcBef>
                <a:spcPts val="0"/>
              </a:spcBef>
              <a:spcAft>
                <a:spcPts val="0"/>
              </a:spcAft>
              <a:buSzPts val="2800"/>
              <a:buNone/>
            </a:lvl9pPr>
          </a:lstStyle>
          <a:p/>
        </p:txBody>
      </p:sp>
      <p:sp>
        <p:nvSpPr>
          <p:cNvPr id="1048632" name="Google Shape;22;p28"/>
          <p:cNvSpPr txBox="1">
            <a:spLocks noGrp="1"/>
          </p:cNvSpPr>
          <p:nvPr>
            <p:ph type="body" idx="1"/>
          </p:nvPr>
        </p:nvSpPr>
        <p:spPr>
          <a:xfrm>
            <a:off x="311700" y="1152475"/>
            <a:ext cx="3999900" cy="3416400"/>
          </a:xfrm>
          <a:prstGeom prst="rect"/>
          <a:noFill/>
          <a:ln>
            <a:noFill/>
          </a:ln>
        </p:spPr>
        <p:txBody>
          <a:bodyPr anchor="t" anchorCtr="0" bIns="91425" lIns="91425" rIns="91425" spcFirstLastPara="1" tIns="91425" wrap="square">
            <a:noAutofit/>
          </a:bodyPr>
          <a:lstStyle>
            <a:lvl1pPr algn="l" indent="-317500" lvl="0" marL="457200">
              <a:lnSpc>
                <a:spcPct val="115000"/>
              </a:lnSpc>
              <a:spcBef>
                <a:spcPts val="0"/>
              </a:spcBef>
              <a:spcAft>
                <a:spcPts val="0"/>
              </a:spcAft>
              <a:buSzPts val="1400"/>
              <a:buChar char="●"/>
              <a:defRPr sz="1400"/>
            </a:lvl1pPr>
            <a:lvl2pPr algn="l" indent="-304800" lvl="1" marL="914400">
              <a:lnSpc>
                <a:spcPct val="115000"/>
              </a:lnSpc>
              <a:spcBef>
                <a:spcPts val="1600"/>
              </a:spcBef>
              <a:spcAft>
                <a:spcPts val="0"/>
              </a:spcAft>
              <a:buSzPts val="1200"/>
              <a:buChar char="○"/>
              <a:defRPr sz="1200"/>
            </a:lvl2pPr>
            <a:lvl3pPr algn="l" indent="-304800" lvl="2" marL="1371600">
              <a:lnSpc>
                <a:spcPct val="115000"/>
              </a:lnSpc>
              <a:spcBef>
                <a:spcPts val="1600"/>
              </a:spcBef>
              <a:spcAft>
                <a:spcPts val="0"/>
              </a:spcAft>
              <a:buSzPts val="1200"/>
              <a:buChar char="■"/>
              <a:defRPr sz="1200"/>
            </a:lvl3pPr>
            <a:lvl4pPr algn="l" indent="-304800" lvl="3" marL="1828800">
              <a:lnSpc>
                <a:spcPct val="115000"/>
              </a:lnSpc>
              <a:spcBef>
                <a:spcPts val="1600"/>
              </a:spcBef>
              <a:spcAft>
                <a:spcPts val="0"/>
              </a:spcAft>
              <a:buSzPts val="1200"/>
              <a:buChar char="●"/>
              <a:defRPr sz="1200"/>
            </a:lvl4pPr>
            <a:lvl5pPr algn="l" indent="-304800" lvl="4" marL="2286000">
              <a:lnSpc>
                <a:spcPct val="115000"/>
              </a:lnSpc>
              <a:spcBef>
                <a:spcPts val="1600"/>
              </a:spcBef>
              <a:spcAft>
                <a:spcPts val="0"/>
              </a:spcAft>
              <a:buSzPts val="1200"/>
              <a:buChar char="○"/>
              <a:defRPr sz="1200"/>
            </a:lvl5pPr>
            <a:lvl6pPr algn="l" indent="-304800" lvl="5" marL="2743200">
              <a:lnSpc>
                <a:spcPct val="115000"/>
              </a:lnSpc>
              <a:spcBef>
                <a:spcPts val="1600"/>
              </a:spcBef>
              <a:spcAft>
                <a:spcPts val="0"/>
              </a:spcAft>
              <a:buSzPts val="1200"/>
              <a:buChar char="■"/>
              <a:defRPr sz="1200"/>
            </a:lvl6pPr>
            <a:lvl7pPr algn="l" indent="-304800" lvl="6" marL="3200400">
              <a:lnSpc>
                <a:spcPct val="115000"/>
              </a:lnSpc>
              <a:spcBef>
                <a:spcPts val="1600"/>
              </a:spcBef>
              <a:spcAft>
                <a:spcPts val="0"/>
              </a:spcAft>
              <a:buSzPts val="1200"/>
              <a:buChar char="●"/>
              <a:defRPr sz="1200"/>
            </a:lvl7pPr>
            <a:lvl8pPr algn="l" indent="-304800" lvl="7" marL="3657600">
              <a:lnSpc>
                <a:spcPct val="115000"/>
              </a:lnSpc>
              <a:spcBef>
                <a:spcPts val="1600"/>
              </a:spcBef>
              <a:spcAft>
                <a:spcPts val="0"/>
              </a:spcAft>
              <a:buSzPts val="1200"/>
              <a:buChar char="○"/>
              <a:defRPr sz="1200"/>
            </a:lvl8pPr>
            <a:lvl9pPr algn="l" indent="-304800" lvl="8" marL="4114800">
              <a:lnSpc>
                <a:spcPct val="115000"/>
              </a:lnSpc>
              <a:spcBef>
                <a:spcPts val="1600"/>
              </a:spcBef>
              <a:spcAft>
                <a:spcPts val="1600"/>
              </a:spcAft>
              <a:buSzPts val="1200"/>
              <a:buChar char="■"/>
              <a:defRPr sz="1200"/>
            </a:lvl9pPr>
          </a:lstStyle>
          <a:p/>
        </p:txBody>
      </p:sp>
      <p:sp>
        <p:nvSpPr>
          <p:cNvPr id="1048633" name="Google Shape;23;p28"/>
          <p:cNvSpPr txBox="1">
            <a:spLocks noGrp="1"/>
          </p:cNvSpPr>
          <p:nvPr>
            <p:ph type="body" idx="2"/>
          </p:nvPr>
        </p:nvSpPr>
        <p:spPr>
          <a:xfrm>
            <a:off x="4832400" y="1152475"/>
            <a:ext cx="3999900" cy="3416400"/>
          </a:xfrm>
          <a:prstGeom prst="rect"/>
          <a:noFill/>
          <a:ln>
            <a:noFill/>
          </a:ln>
        </p:spPr>
        <p:txBody>
          <a:bodyPr anchor="t" anchorCtr="0" bIns="91425" lIns="91425" rIns="91425" spcFirstLastPara="1" tIns="91425" wrap="square">
            <a:noAutofit/>
          </a:bodyPr>
          <a:lstStyle>
            <a:lvl1pPr algn="l" indent="-317500" lvl="0" marL="457200">
              <a:lnSpc>
                <a:spcPct val="115000"/>
              </a:lnSpc>
              <a:spcBef>
                <a:spcPts val="0"/>
              </a:spcBef>
              <a:spcAft>
                <a:spcPts val="0"/>
              </a:spcAft>
              <a:buSzPts val="1400"/>
              <a:buChar char="●"/>
              <a:defRPr sz="1400"/>
            </a:lvl1pPr>
            <a:lvl2pPr algn="l" indent="-304800" lvl="1" marL="914400">
              <a:lnSpc>
                <a:spcPct val="115000"/>
              </a:lnSpc>
              <a:spcBef>
                <a:spcPts val="1600"/>
              </a:spcBef>
              <a:spcAft>
                <a:spcPts val="0"/>
              </a:spcAft>
              <a:buSzPts val="1200"/>
              <a:buChar char="○"/>
              <a:defRPr sz="1200"/>
            </a:lvl2pPr>
            <a:lvl3pPr algn="l" indent="-304800" lvl="2" marL="1371600">
              <a:lnSpc>
                <a:spcPct val="115000"/>
              </a:lnSpc>
              <a:spcBef>
                <a:spcPts val="1600"/>
              </a:spcBef>
              <a:spcAft>
                <a:spcPts val="0"/>
              </a:spcAft>
              <a:buSzPts val="1200"/>
              <a:buChar char="■"/>
              <a:defRPr sz="1200"/>
            </a:lvl3pPr>
            <a:lvl4pPr algn="l" indent="-304800" lvl="3" marL="1828800">
              <a:lnSpc>
                <a:spcPct val="115000"/>
              </a:lnSpc>
              <a:spcBef>
                <a:spcPts val="1600"/>
              </a:spcBef>
              <a:spcAft>
                <a:spcPts val="0"/>
              </a:spcAft>
              <a:buSzPts val="1200"/>
              <a:buChar char="●"/>
              <a:defRPr sz="1200"/>
            </a:lvl4pPr>
            <a:lvl5pPr algn="l" indent="-304800" lvl="4" marL="2286000">
              <a:lnSpc>
                <a:spcPct val="115000"/>
              </a:lnSpc>
              <a:spcBef>
                <a:spcPts val="1600"/>
              </a:spcBef>
              <a:spcAft>
                <a:spcPts val="0"/>
              </a:spcAft>
              <a:buSzPts val="1200"/>
              <a:buChar char="○"/>
              <a:defRPr sz="1200"/>
            </a:lvl5pPr>
            <a:lvl6pPr algn="l" indent="-304800" lvl="5" marL="2743200">
              <a:lnSpc>
                <a:spcPct val="115000"/>
              </a:lnSpc>
              <a:spcBef>
                <a:spcPts val="1600"/>
              </a:spcBef>
              <a:spcAft>
                <a:spcPts val="0"/>
              </a:spcAft>
              <a:buSzPts val="1200"/>
              <a:buChar char="■"/>
              <a:defRPr sz="1200"/>
            </a:lvl6pPr>
            <a:lvl7pPr algn="l" indent="-304800" lvl="6" marL="3200400">
              <a:lnSpc>
                <a:spcPct val="115000"/>
              </a:lnSpc>
              <a:spcBef>
                <a:spcPts val="1600"/>
              </a:spcBef>
              <a:spcAft>
                <a:spcPts val="0"/>
              </a:spcAft>
              <a:buSzPts val="1200"/>
              <a:buChar char="●"/>
              <a:defRPr sz="1200"/>
            </a:lvl7pPr>
            <a:lvl8pPr algn="l" indent="-304800" lvl="7" marL="3657600">
              <a:lnSpc>
                <a:spcPct val="115000"/>
              </a:lnSpc>
              <a:spcBef>
                <a:spcPts val="1600"/>
              </a:spcBef>
              <a:spcAft>
                <a:spcPts val="0"/>
              </a:spcAft>
              <a:buSzPts val="1200"/>
              <a:buChar char="○"/>
              <a:defRPr sz="1200"/>
            </a:lvl8pPr>
            <a:lvl9pPr algn="l" indent="-304800" lvl="8" marL="4114800">
              <a:lnSpc>
                <a:spcPct val="115000"/>
              </a:lnSpc>
              <a:spcBef>
                <a:spcPts val="1600"/>
              </a:spcBef>
              <a:spcAft>
                <a:spcPts val="1600"/>
              </a:spcAft>
              <a:buSzPts val="1200"/>
              <a:buChar char="■"/>
              <a:defRPr sz="1200"/>
            </a:lvl9pPr>
          </a:lstStyle>
          <a:p/>
        </p:txBody>
      </p:sp>
      <p:sp>
        <p:nvSpPr>
          <p:cNvPr id="1048634" name="Google Shape;24;p28"/>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48" name="Shape 28"/>
        <p:cNvGrpSpPr/>
        <p:nvPr/>
      </p:nvGrpSpPr>
      <p:grpSpPr>
        <a:xfrm>
          <a:off x="0" y="0"/>
          <a:ext cx="0" cy="0"/>
          <a:chOff x="0" y="0"/>
          <a:chExt cx="0" cy="0"/>
        </a:xfrm>
      </p:grpSpPr>
      <p:sp>
        <p:nvSpPr>
          <p:cNvPr id="1048617" name="Google Shape;29;p30"/>
          <p:cNvSpPr txBox="1">
            <a:spLocks noGrp="1"/>
          </p:cNvSpPr>
          <p:nvPr>
            <p:ph type="title"/>
          </p:nvPr>
        </p:nvSpPr>
        <p:spPr>
          <a:xfrm>
            <a:off x="311700" y="555600"/>
            <a:ext cx="2808000" cy="755700"/>
          </a:xfrm>
          <a:prstGeom prst="rect"/>
          <a:noFill/>
          <a:ln>
            <a:noFill/>
          </a:ln>
        </p:spPr>
        <p:txBody>
          <a:bodyPr anchor="b" anchorCtr="0" bIns="91425" lIns="91425" rIns="91425" spcFirstLastPara="1" tIns="91425" wrap="square">
            <a:noAutofit/>
          </a:bodyPr>
          <a:lstStyle>
            <a:lvl1pPr algn="l" lvl="0">
              <a:lnSpc>
                <a:spcPct val="100000"/>
              </a:lnSpc>
              <a:spcBef>
                <a:spcPts val="0"/>
              </a:spcBef>
              <a:spcAft>
                <a:spcPts val="0"/>
              </a:spcAft>
              <a:buSzPts val="2400"/>
              <a:buNone/>
              <a:defRPr sz="2400"/>
            </a:lvl1pPr>
            <a:lvl2pPr algn="l" lvl="1">
              <a:lnSpc>
                <a:spcPct val="100000"/>
              </a:lnSpc>
              <a:spcBef>
                <a:spcPts val="0"/>
              </a:spcBef>
              <a:spcAft>
                <a:spcPts val="0"/>
              </a:spcAft>
              <a:buSzPts val="2400"/>
              <a:buNone/>
              <a:defRPr sz="2400"/>
            </a:lvl2pPr>
            <a:lvl3pPr algn="l" lvl="2">
              <a:lnSpc>
                <a:spcPct val="100000"/>
              </a:lnSpc>
              <a:spcBef>
                <a:spcPts val="0"/>
              </a:spcBef>
              <a:spcAft>
                <a:spcPts val="0"/>
              </a:spcAft>
              <a:buSzPts val="2400"/>
              <a:buNone/>
              <a:defRPr sz="2400"/>
            </a:lvl3pPr>
            <a:lvl4pPr algn="l" lvl="3">
              <a:lnSpc>
                <a:spcPct val="100000"/>
              </a:lnSpc>
              <a:spcBef>
                <a:spcPts val="0"/>
              </a:spcBef>
              <a:spcAft>
                <a:spcPts val="0"/>
              </a:spcAft>
              <a:buSzPts val="2400"/>
              <a:buNone/>
              <a:defRPr sz="2400"/>
            </a:lvl4pPr>
            <a:lvl5pPr algn="l" lvl="4">
              <a:lnSpc>
                <a:spcPct val="100000"/>
              </a:lnSpc>
              <a:spcBef>
                <a:spcPts val="0"/>
              </a:spcBef>
              <a:spcAft>
                <a:spcPts val="0"/>
              </a:spcAft>
              <a:buSzPts val="2400"/>
              <a:buNone/>
              <a:defRPr sz="2400"/>
            </a:lvl5pPr>
            <a:lvl6pPr algn="l" lvl="5">
              <a:lnSpc>
                <a:spcPct val="100000"/>
              </a:lnSpc>
              <a:spcBef>
                <a:spcPts val="0"/>
              </a:spcBef>
              <a:spcAft>
                <a:spcPts val="0"/>
              </a:spcAft>
              <a:buSzPts val="2400"/>
              <a:buNone/>
              <a:defRPr sz="2400"/>
            </a:lvl6pPr>
            <a:lvl7pPr algn="l" lvl="6">
              <a:lnSpc>
                <a:spcPct val="100000"/>
              </a:lnSpc>
              <a:spcBef>
                <a:spcPts val="0"/>
              </a:spcBef>
              <a:spcAft>
                <a:spcPts val="0"/>
              </a:spcAft>
              <a:buSzPts val="2400"/>
              <a:buNone/>
              <a:defRPr sz="2400"/>
            </a:lvl7pPr>
            <a:lvl8pPr algn="l" lvl="7">
              <a:lnSpc>
                <a:spcPct val="100000"/>
              </a:lnSpc>
              <a:spcBef>
                <a:spcPts val="0"/>
              </a:spcBef>
              <a:spcAft>
                <a:spcPts val="0"/>
              </a:spcAft>
              <a:buSzPts val="2400"/>
              <a:buNone/>
              <a:defRPr sz="2400"/>
            </a:lvl8pPr>
            <a:lvl9pPr algn="l" lvl="8">
              <a:lnSpc>
                <a:spcPct val="100000"/>
              </a:lnSpc>
              <a:spcBef>
                <a:spcPts val="0"/>
              </a:spcBef>
              <a:spcAft>
                <a:spcPts val="0"/>
              </a:spcAft>
              <a:buSzPts val="2400"/>
              <a:buNone/>
              <a:defRPr sz="2400"/>
            </a:lvl9pPr>
          </a:lstStyle>
          <a:p/>
        </p:txBody>
      </p:sp>
      <p:sp>
        <p:nvSpPr>
          <p:cNvPr id="1048618" name="Google Shape;30;p30"/>
          <p:cNvSpPr txBox="1">
            <a:spLocks noGrp="1"/>
          </p:cNvSpPr>
          <p:nvPr>
            <p:ph type="body" idx="1"/>
          </p:nvPr>
        </p:nvSpPr>
        <p:spPr>
          <a:xfrm>
            <a:off x="311700" y="1389600"/>
            <a:ext cx="2808000" cy="3179400"/>
          </a:xfrm>
          <a:prstGeom prst="rect"/>
          <a:noFill/>
          <a:ln>
            <a:noFill/>
          </a:ln>
        </p:spPr>
        <p:txBody>
          <a:bodyPr anchor="t" anchorCtr="0" bIns="91425" lIns="91425" rIns="91425" spcFirstLastPara="1" tIns="91425" wrap="square">
            <a:noAutofit/>
          </a:bodyPr>
          <a:lstStyle>
            <a:lvl1pPr algn="l" indent="-304800" lvl="0" marL="457200">
              <a:lnSpc>
                <a:spcPct val="115000"/>
              </a:lnSpc>
              <a:spcBef>
                <a:spcPts val="0"/>
              </a:spcBef>
              <a:spcAft>
                <a:spcPts val="0"/>
              </a:spcAft>
              <a:buSzPts val="1200"/>
              <a:buChar char="●"/>
              <a:defRPr sz="1200"/>
            </a:lvl1pPr>
            <a:lvl2pPr algn="l" indent="-304800" lvl="1" marL="914400">
              <a:lnSpc>
                <a:spcPct val="115000"/>
              </a:lnSpc>
              <a:spcBef>
                <a:spcPts val="1600"/>
              </a:spcBef>
              <a:spcAft>
                <a:spcPts val="0"/>
              </a:spcAft>
              <a:buSzPts val="1200"/>
              <a:buChar char="○"/>
              <a:defRPr sz="1200"/>
            </a:lvl2pPr>
            <a:lvl3pPr algn="l" indent="-304800" lvl="2" marL="1371600">
              <a:lnSpc>
                <a:spcPct val="115000"/>
              </a:lnSpc>
              <a:spcBef>
                <a:spcPts val="1600"/>
              </a:spcBef>
              <a:spcAft>
                <a:spcPts val="0"/>
              </a:spcAft>
              <a:buSzPts val="1200"/>
              <a:buChar char="■"/>
              <a:defRPr sz="1200"/>
            </a:lvl3pPr>
            <a:lvl4pPr algn="l" indent="-304800" lvl="3" marL="1828800">
              <a:lnSpc>
                <a:spcPct val="115000"/>
              </a:lnSpc>
              <a:spcBef>
                <a:spcPts val="1600"/>
              </a:spcBef>
              <a:spcAft>
                <a:spcPts val="0"/>
              </a:spcAft>
              <a:buSzPts val="1200"/>
              <a:buChar char="●"/>
              <a:defRPr sz="1200"/>
            </a:lvl4pPr>
            <a:lvl5pPr algn="l" indent="-304800" lvl="4" marL="2286000">
              <a:lnSpc>
                <a:spcPct val="115000"/>
              </a:lnSpc>
              <a:spcBef>
                <a:spcPts val="1600"/>
              </a:spcBef>
              <a:spcAft>
                <a:spcPts val="0"/>
              </a:spcAft>
              <a:buSzPts val="1200"/>
              <a:buChar char="○"/>
              <a:defRPr sz="1200"/>
            </a:lvl5pPr>
            <a:lvl6pPr algn="l" indent="-304800" lvl="5" marL="2743200">
              <a:lnSpc>
                <a:spcPct val="115000"/>
              </a:lnSpc>
              <a:spcBef>
                <a:spcPts val="1600"/>
              </a:spcBef>
              <a:spcAft>
                <a:spcPts val="0"/>
              </a:spcAft>
              <a:buSzPts val="1200"/>
              <a:buChar char="■"/>
              <a:defRPr sz="1200"/>
            </a:lvl6pPr>
            <a:lvl7pPr algn="l" indent="-304800" lvl="6" marL="3200400">
              <a:lnSpc>
                <a:spcPct val="115000"/>
              </a:lnSpc>
              <a:spcBef>
                <a:spcPts val="1600"/>
              </a:spcBef>
              <a:spcAft>
                <a:spcPts val="0"/>
              </a:spcAft>
              <a:buSzPts val="1200"/>
              <a:buChar char="●"/>
              <a:defRPr sz="1200"/>
            </a:lvl7pPr>
            <a:lvl8pPr algn="l" indent="-304800" lvl="7" marL="3657600">
              <a:lnSpc>
                <a:spcPct val="115000"/>
              </a:lnSpc>
              <a:spcBef>
                <a:spcPts val="1600"/>
              </a:spcBef>
              <a:spcAft>
                <a:spcPts val="0"/>
              </a:spcAft>
              <a:buSzPts val="1200"/>
              <a:buChar char="○"/>
              <a:defRPr sz="1200"/>
            </a:lvl8pPr>
            <a:lvl9pPr algn="l" indent="-304800" lvl="8" marL="4114800">
              <a:lnSpc>
                <a:spcPct val="115000"/>
              </a:lnSpc>
              <a:spcBef>
                <a:spcPts val="1600"/>
              </a:spcBef>
              <a:spcAft>
                <a:spcPts val="1600"/>
              </a:spcAft>
              <a:buSzPts val="1200"/>
              <a:buChar char="■"/>
              <a:defRPr sz="1200"/>
            </a:lvl9pPr>
          </a:lstStyle>
          <a:p/>
        </p:txBody>
      </p:sp>
      <p:sp>
        <p:nvSpPr>
          <p:cNvPr id="1048619" name="Google Shape;31;p30"/>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54" name="Shape 32"/>
        <p:cNvGrpSpPr/>
        <p:nvPr/>
      </p:nvGrpSpPr>
      <p:grpSpPr>
        <a:xfrm>
          <a:off x="0" y="0"/>
          <a:ext cx="0" cy="0"/>
          <a:chOff x="0" y="0"/>
          <a:chExt cx="0" cy="0"/>
        </a:xfrm>
      </p:grpSpPr>
      <p:sp>
        <p:nvSpPr>
          <p:cNvPr id="1048635" name="Google Shape;33;p31"/>
          <p:cNvSpPr txBox="1">
            <a:spLocks noGrp="1"/>
          </p:cNvSpPr>
          <p:nvPr>
            <p:ph type="title"/>
          </p:nvPr>
        </p:nvSpPr>
        <p:spPr>
          <a:xfrm>
            <a:off x="490250" y="450150"/>
            <a:ext cx="6367800" cy="4090800"/>
          </a:xfrm>
          <a:prstGeom prst="rect"/>
          <a:noFill/>
          <a:ln>
            <a:noFill/>
          </a:ln>
        </p:spPr>
        <p:txBody>
          <a:bodyPr anchor="ctr" anchorCtr="0" bIns="91425" lIns="91425" rIns="91425" spcFirstLastPara="1" tIns="91425" wrap="square">
            <a:noAutofit/>
          </a:bodyPr>
          <a:lstStyle>
            <a:lvl1pPr algn="l" lvl="0">
              <a:lnSpc>
                <a:spcPct val="100000"/>
              </a:lnSpc>
              <a:spcBef>
                <a:spcPts val="0"/>
              </a:spcBef>
              <a:spcAft>
                <a:spcPts val="0"/>
              </a:spcAft>
              <a:buSzPts val="4800"/>
              <a:buNone/>
              <a:defRPr sz="4800"/>
            </a:lvl1pPr>
            <a:lvl2pPr algn="l" lvl="1">
              <a:lnSpc>
                <a:spcPct val="100000"/>
              </a:lnSpc>
              <a:spcBef>
                <a:spcPts val="0"/>
              </a:spcBef>
              <a:spcAft>
                <a:spcPts val="0"/>
              </a:spcAft>
              <a:buSzPts val="4800"/>
              <a:buNone/>
              <a:defRPr sz="4800"/>
            </a:lvl2pPr>
            <a:lvl3pPr algn="l" lvl="2">
              <a:lnSpc>
                <a:spcPct val="100000"/>
              </a:lnSpc>
              <a:spcBef>
                <a:spcPts val="0"/>
              </a:spcBef>
              <a:spcAft>
                <a:spcPts val="0"/>
              </a:spcAft>
              <a:buSzPts val="4800"/>
              <a:buNone/>
              <a:defRPr sz="4800"/>
            </a:lvl3pPr>
            <a:lvl4pPr algn="l" lvl="3">
              <a:lnSpc>
                <a:spcPct val="100000"/>
              </a:lnSpc>
              <a:spcBef>
                <a:spcPts val="0"/>
              </a:spcBef>
              <a:spcAft>
                <a:spcPts val="0"/>
              </a:spcAft>
              <a:buSzPts val="4800"/>
              <a:buNone/>
              <a:defRPr sz="4800"/>
            </a:lvl4pPr>
            <a:lvl5pPr algn="l" lvl="4">
              <a:lnSpc>
                <a:spcPct val="100000"/>
              </a:lnSpc>
              <a:spcBef>
                <a:spcPts val="0"/>
              </a:spcBef>
              <a:spcAft>
                <a:spcPts val="0"/>
              </a:spcAft>
              <a:buSzPts val="4800"/>
              <a:buNone/>
              <a:defRPr sz="4800"/>
            </a:lvl5pPr>
            <a:lvl6pPr algn="l" lvl="5">
              <a:lnSpc>
                <a:spcPct val="100000"/>
              </a:lnSpc>
              <a:spcBef>
                <a:spcPts val="0"/>
              </a:spcBef>
              <a:spcAft>
                <a:spcPts val="0"/>
              </a:spcAft>
              <a:buSzPts val="4800"/>
              <a:buNone/>
              <a:defRPr sz="4800"/>
            </a:lvl6pPr>
            <a:lvl7pPr algn="l" lvl="6">
              <a:lnSpc>
                <a:spcPct val="100000"/>
              </a:lnSpc>
              <a:spcBef>
                <a:spcPts val="0"/>
              </a:spcBef>
              <a:spcAft>
                <a:spcPts val="0"/>
              </a:spcAft>
              <a:buSzPts val="4800"/>
              <a:buNone/>
              <a:defRPr sz="4800"/>
            </a:lvl7pPr>
            <a:lvl8pPr algn="l" lvl="7">
              <a:lnSpc>
                <a:spcPct val="100000"/>
              </a:lnSpc>
              <a:spcBef>
                <a:spcPts val="0"/>
              </a:spcBef>
              <a:spcAft>
                <a:spcPts val="0"/>
              </a:spcAft>
              <a:buSzPts val="4800"/>
              <a:buNone/>
              <a:defRPr sz="4800"/>
            </a:lvl8pPr>
            <a:lvl9pPr algn="l" lvl="8">
              <a:lnSpc>
                <a:spcPct val="100000"/>
              </a:lnSpc>
              <a:spcBef>
                <a:spcPts val="0"/>
              </a:spcBef>
              <a:spcAft>
                <a:spcPts val="0"/>
              </a:spcAft>
              <a:buSzPts val="4800"/>
              <a:buNone/>
              <a:defRPr sz="4800"/>
            </a:lvl9pPr>
          </a:lstStyle>
          <a:p/>
        </p:txBody>
      </p:sp>
      <p:sp>
        <p:nvSpPr>
          <p:cNvPr id="1048636" name="Google Shape;34;p31"/>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55" name="Shape 35"/>
        <p:cNvGrpSpPr/>
        <p:nvPr/>
      </p:nvGrpSpPr>
      <p:grpSpPr>
        <a:xfrm>
          <a:off x="0" y="0"/>
          <a:ext cx="0" cy="0"/>
          <a:chOff x="0" y="0"/>
          <a:chExt cx="0" cy="0"/>
        </a:xfrm>
      </p:grpSpPr>
      <p:sp>
        <p:nvSpPr>
          <p:cNvPr id="1048637" name="Google Shape;36;p32"/>
          <p:cNvSpPr/>
          <p:nvPr/>
        </p:nvSpPr>
        <p:spPr>
          <a:xfrm>
            <a:off x="4572000" y="-125"/>
            <a:ext cx="4572000" cy="5143500"/>
          </a:xfrm>
          <a:prstGeom prst="rect"/>
          <a:solidFill>
            <a:schemeClr val="lt2"/>
          </a:solidFill>
          <a:ln>
            <a:noFill/>
          </a:ln>
        </p:spPr>
        <p:txBody>
          <a:bodyPr anchor="ctr" anchorCtr="0" bIns="91425" lIns="91425" rIns="91425" spcFirstLastPara="1" tIns="91425" wrap="square">
            <a:noAutofit/>
          </a:bodyPr>
          <a:p>
            <a:pPr algn="l" indent="0" lvl="0" marL="0" marR="0" rtl="0">
              <a:lnSpc>
                <a:spcPct val="100000"/>
              </a:lnSpc>
              <a:spcBef>
                <a:spcPts val="0"/>
              </a:spcBef>
              <a:spcAft>
                <a:spcPts val="0"/>
              </a:spcAft>
              <a:buClr>
                <a:srgbClr val="000000"/>
              </a:buClr>
              <a:buSzPts val="1400"/>
              <a:buFont typeface="Arial"/>
              <a:buNone/>
            </a:pPr>
            <a:endParaRPr b="0" cap="none" sz="1400" i="0" strike="noStrike" u="none">
              <a:solidFill>
                <a:srgbClr val="000000"/>
              </a:solidFill>
              <a:latin typeface="Arial"/>
              <a:ea typeface="Arial"/>
              <a:cs typeface="Arial"/>
              <a:sym typeface="Arial"/>
            </a:endParaRPr>
          </a:p>
        </p:txBody>
      </p:sp>
      <p:sp>
        <p:nvSpPr>
          <p:cNvPr id="1048638" name="Google Shape;37;p32"/>
          <p:cNvSpPr txBox="1">
            <a:spLocks noGrp="1"/>
          </p:cNvSpPr>
          <p:nvPr>
            <p:ph type="title"/>
          </p:nvPr>
        </p:nvSpPr>
        <p:spPr>
          <a:xfrm>
            <a:off x="265500" y="1233175"/>
            <a:ext cx="4045200" cy="1482300"/>
          </a:xfrm>
          <a:prstGeom prst="rect"/>
          <a:noFill/>
          <a:ln>
            <a:noFill/>
          </a:ln>
        </p:spPr>
        <p:txBody>
          <a:bodyPr anchor="b" anchorCtr="0" bIns="91425" lIns="91425" rIns="91425" spcFirstLastPara="1" tIns="91425" wrap="square">
            <a:noAutofit/>
          </a:bodyPr>
          <a:lstStyle>
            <a:lvl1pPr algn="ctr" lvl="0">
              <a:lnSpc>
                <a:spcPct val="100000"/>
              </a:lnSpc>
              <a:spcBef>
                <a:spcPts val="0"/>
              </a:spcBef>
              <a:spcAft>
                <a:spcPts val="0"/>
              </a:spcAft>
              <a:buSzPts val="4200"/>
              <a:buNone/>
              <a:defRPr sz="4200"/>
            </a:lvl1pPr>
            <a:lvl2pPr algn="ctr" lvl="1">
              <a:lnSpc>
                <a:spcPct val="100000"/>
              </a:lnSpc>
              <a:spcBef>
                <a:spcPts val="0"/>
              </a:spcBef>
              <a:spcAft>
                <a:spcPts val="0"/>
              </a:spcAft>
              <a:buSzPts val="4200"/>
              <a:buNone/>
              <a:defRPr sz="4200"/>
            </a:lvl2pPr>
            <a:lvl3pPr algn="ctr" lvl="2">
              <a:lnSpc>
                <a:spcPct val="100000"/>
              </a:lnSpc>
              <a:spcBef>
                <a:spcPts val="0"/>
              </a:spcBef>
              <a:spcAft>
                <a:spcPts val="0"/>
              </a:spcAft>
              <a:buSzPts val="4200"/>
              <a:buNone/>
              <a:defRPr sz="4200"/>
            </a:lvl3pPr>
            <a:lvl4pPr algn="ctr" lvl="3">
              <a:lnSpc>
                <a:spcPct val="100000"/>
              </a:lnSpc>
              <a:spcBef>
                <a:spcPts val="0"/>
              </a:spcBef>
              <a:spcAft>
                <a:spcPts val="0"/>
              </a:spcAft>
              <a:buSzPts val="4200"/>
              <a:buNone/>
              <a:defRPr sz="4200"/>
            </a:lvl4pPr>
            <a:lvl5pPr algn="ctr" lvl="4">
              <a:lnSpc>
                <a:spcPct val="100000"/>
              </a:lnSpc>
              <a:spcBef>
                <a:spcPts val="0"/>
              </a:spcBef>
              <a:spcAft>
                <a:spcPts val="0"/>
              </a:spcAft>
              <a:buSzPts val="4200"/>
              <a:buNone/>
              <a:defRPr sz="4200"/>
            </a:lvl5pPr>
            <a:lvl6pPr algn="ctr" lvl="5">
              <a:lnSpc>
                <a:spcPct val="100000"/>
              </a:lnSpc>
              <a:spcBef>
                <a:spcPts val="0"/>
              </a:spcBef>
              <a:spcAft>
                <a:spcPts val="0"/>
              </a:spcAft>
              <a:buSzPts val="4200"/>
              <a:buNone/>
              <a:defRPr sz="4200"/>
            </a:lvl6pPr>
            <a:lvl7pPr algn="ctr" lvl="6">
              <a:lnSpc>
                <a:spcPct val="100000"/>
              </a:lnSpc>
              <a:spcBef>
                <a:spcPts val="0"/>
              </a:spcBef>
              <a:spcAft>
                <a:spcPts val="0"/>
              </a:spcAft>
              <a:buSzPts val="4200"/>
              <a:buNone/>
              <a:defRPr sz="4200"/>
            </a:lvl7pPr>
            <a:lvl8pPr algn="ctr" lvl="7">
              <a:lnSpc>
                <a:spcPct val="100000"/>
              </a:lnSpc>
              <a:spcBef>
                <a:spcPts val="0"/>
              </a:spcBef>
              <a:spcAft>
                <a:spcPts val="0"/>
              </a:spcAft>
              <a:buSzPts val="4200"/>
              <a:buNone/>
              <a:defRPr sz="4200"/>
            </a:lvl8pPr>
            <a:lvl9pPr algn="ctr" lvl="8">
              <a:lnSpc>
                <a:spcPct val="100000"/>
              </a:lnSpc>
              <a:spcBef>
                <a:spcPts val="0"/>
              </a:spcBef>
              <a:spcAft>
                <a:spcPts val="0"/>
              </a:spcAft>
              <a:buSzPts val="4200"/>
              <a:buNone/>
              <a:defRPr sz="4200"/>
            </a:lvl9pPr>
          </a:lstStyle>
          <a:p/>
        </p:txBody>
      </p:sp>
      <p:sp>
        <p:nvSpPr>
          <p:cNvPr id="1048639" name="Google Shape;38;p32"/>
          <p:cNvSpPr txBox="1">
            <a:spLocks noGrp="1"/>
          </p:cNvSpPr>
          <p:nvPr>
            <p:ph type="subTitle" idx="1"/>
          </p:nvPr>
        </p:nvSpPr>
        <p:spPr>
          <a:xfrm>
            <a:off x="265500" y="2803075"/>
            <a:ext cx="4045200" cy="1235100"/>
          </a:xfrm>
          <a:prstGeom prst="rect"/>
          <a:noFill/>
          <a:ln>
            <a:noFill/>
          </a:ln>
        </p:spPr>
        <p:txBody>
          <a:bodyPr anchor="t" anchorCtr="0" bIns="91425" lIns="91425" rIns="91425" spcFirstLastPara="1" tIns="91425" wrap="square">
            <a:noAutofit/>
          </a:bodyPr>
          <a:lstStyle>
            <a:lvl1pPr algn="ctr" lvl="0">
              <a:lnSpc>
                <a:spcPct val="100000"/>
              </a:lnSpc>
              <a:spcBef>
                <a:spcPts val="0"/>
              </a:spcBef>
              <a:spcAft>
                <a:spcPts val="0"/>
              </a:spcAft>
              <a:buSzPts val="2100"/>
              <a:buNone/>
              <a:defRPr sz="2100"/>
            </a:lvl1pPr>
            <a:lvl2pPr algn="ctr" lvl="1">
              <a:lnSpc>
                <a:spcPct val="100000"/>
              </a:lnSpc>
              <a:spcBef>
                <a:spcPts val="0"/>
              </a:spcBef>
              <a:spcAft>
                <a:spcPts val="0"/>
              </a:spcAft>
              <a:buSzPts val="2100"/>
              <a:buNone/>
              <a:defRPr sz="2100"/>
            </a:lvl2pPr>
            <a:lvl3pPr algn="ctr" lvl="2">
              <a:lnSpc>
                <a:spcPct val="100000"/>
              </a:lnSpc>
              <a:spcBef>
                <a:spcPts val="0"/>
              </a:spcBef>
              <a:spcAft>
                <a:spcPts val="0"/>
              </a:spcAft>
              <a:buSzPts val="2100"/>
              <a:buNone/>
              <a:defRPr sz="2100"/>
            </a:lvl3pPr>
            <a:lvl4pPr algn="ctr" lvl="3">
              <a:lnSpc>
                <a:spcPct val="100000"/>
              </a:lnSpc>
              <a:spcBef>
                <a:spcPts val="0"/>
              </a:spcBef>
              <a:spcAft>
                <a:spcPts val="0"/>
              </a:spcAft>
              <a:buSzPts val="2100"/>
              <a:buNone/>
              <a:defRPr sz="2100"/>
            </a:lvl4pPr>
            <a:lvl5pPr algn="ctr" lvl="4">
              <a:lnSpc>
                <a:spcPct val="100000"/>
              </a:lnSpc>
              <a:spcBef>
                <a:spcPts val="0"/>
              </a:spcBef>
              <a:spcAft>
                <a:spcPts val="0"/>
              </a:spcAft>
              <a:buSzPts val="2100"/>
              <a:buNone/>
              <a:defRPr sz="2100"/>
            </a:lvl5pPr>
            <a:lvl6pPr algn="ctr" lvl="5">
              <a:lnSpc>
                <a:spcPct val="100000"/>
              </a:lnSpc>
              <a:spcBef>
                <a:spcPts val="0"/>
              </a:spcBef>
              <a:spcAft>
                <a:spcPts val="0"/>
              </a:spcAft>
              <a:buSzPts val="2100"/>
              <a:buNone/>
              <a:defRPr sz="2100"/>
            </a:lvl6pPr>
            <a:lvl7pPr algn="ctr" lvl="6">
              <a:lnSpc>
                <a:spcPct val="100000"/>
              </a:lnSpc>
              <a:spcBef>
                <a:spcPts val="0"/>
              </a:spcBef>
              <a:spcAft>
                <a:spcPts val="0"/>
              </a:spcAft>
              <a:buSzPts val="2100"/>
              <a:buNone/>
              <a:defRPr sz="2100"/>
            </a:lvl7pPr>
            <a:lvl8pPr algn="ctr" lvl="7">
              <a:lnSpc>
                <a:spcPct val="100000"/>
              </a:lnSpc>
              <a:spcBef>
                <a:spcPts val="0"/>
              </a:spcBef>
              <a:spcAft>
                <a:spcPts val="0"/>
              </a:spcAft>
              <a:buSzPts val="2100"/>
              <a:buNone/>
              <a:defRPr sz="2100"/>
            </a:lvl8pPr>
            <a:lvl9pPr algn="ctr" lvl="8">
              <a:lnSpc>
                <a:spcPct val="100000"/>
              </a:lnSpc>
              <a:spcBef>
                <a:spcPts val="0"/>
              </a:spcBef>
              <a:spcAft>
                <a:spcPts val="0"/>
              </a:spcAft>
              <a:buSzPts val="2100"/>
              <a:buNone/>
              <a:defRPr sz="2100"/>
            </a:lvl9pPr>
          </a:lstStyle>
          <a:p/>
        </p:txBody>
      </p:sp>
      <p:sp>
        <p:nvSpPr>
          <p:cNvPr id="1048640" name="Google Shape;39;p32"/>
          <p:cNvSpPr txBox="1">
            <a:spLocks noGrp="1"/>
          </p:cNvSpPr>
          <p:nvPr>
            <p:ph type="body" idx="2"/>
          </p:nvPr>
        </p:nvSpPr>
        <p:spPr>
          <a:xfrm>
            <a:off x="4939500" y="724075"/>
            <a:ext cx="3837000" cy="3695100"/>
          </a:xfrm>
          <a:prstGeom prst="rect"/>
          <a:noFill/>
          <a:ln>
            <a:noFill/>
          </a:ln>
        </p:spPr>
        <p:txBody>
          <a:bodyPr anchor="ctr" anchorCtr="0" bIns="91425" lIns="91425" rIns="91425" spcFirstLastPara="1" tIns="91425" wrap="square">
            <a:noAutofit/>
          </a:bodyPr>
          <a:lstStyle>
            <a:lvl1pPr algn="l" indent="-342892" lvl="0" marL="457189">
              <a:lnSpc>
                <a:spcPct val="115000"/>
              </a:lnSpc>
              <a:spcBef>
                <a:spcPts val="0"/>
              </a:spcBef>
              <a:spcAft>
                <a:spcPts val="0"/>
              </a:spcAft>
              <a:buSzPts val="1800"/>
              <a:buChar char="●"/>
            </a:lvl1pPr>
            <a:lvl2pPr algn="l" indent="-317492" lvl="1" marL="914378">
              <a:lnSpc>
                <a:spcPct val="115000"/>
              </a:lnSpc>
              <a:spcBef>
                <a:spcPts val="1600"/>
              </a:spcBef>
              <a:spcAft>
                <a:spcPts val="0"/>
              </a:spcAft>
              <a:buSzPts val="1400"/>
              <a:buChar char="○"/>
            </a:lvl2pPr>
            <a:lvl3pPr algn="l" indent="-317492" lvl="2" marL="1371566">
              <a:lnSpc>
                <a:spcPct val="115000"/>
              </a:lnSpc>
              <a:spcBef>
                <a:spcPts val="1600"/>
              </a:spcBef>
              <a:spcAft>
                <a:spcPts val="0"/>
              </a:spcAft>
              <a:buSzPts val="1400"/>
              <a:buChar char="■"/>
            </a:lvl3pPr>
            <a:lvl4pPr algn="l" indent="-317492" lvl="3" marL="1828754">
              <a:lnSpc>
                <a:spcPct val="115000"/>
              </a:lnSpc>
              <a:spcBef>
                <a:spcPts val="1600"/>
              </a:spcBef>
              <a:spcAft>
                <a:spcPts val="0"/>
              </a:spcAft>
              <a:buSzPts val="1400"/>
              <a:buChar char="●"/>
            </a:lvl4pPr>
            <a:lvl5pPr algn="l" indent="-317492" lvl="4" marL="2285943">
              <a:lnSpc>
                <a:spcPct val="115000"/>
              </a:lnSpc>
              <a:spcBef>
                <a:spcPts val="1600"/>
              </a:spcBef>
              <a:spcAft>
                <a:spcPts val="0"/>
              </a:spcAft>
              <a:buSzPts val="1400"/>
              <a:buChar char="○"/>
            </a:lvl5pPr>
            <a:lvl6pPr algn="l" indent="-317492" lvl="5" marL="2743132">
              <a:lnSpc>
                <a:spcPct val="115000"/>
              </a:lnSpc>
              <a:spcBef>
                <a:spcPts val="1600"/>
              </a:spcBef>
              <a:spcAft>
                <a:spcPts val="0"/>
              </a:spcAft>
              <a:buSzPts val="1400"/>
              <a:buChar char="■"/>
            </a:lvl6pPr>
            <a:lvl7pPr algn="l" indent="-317492" lvl="6" marL="3200320">
              <a:lnSpc>
                <a:spcPct val="115000"/>
              </a:lnSpc>
              <a:spcBef>
                <a:spcPts val="1600"/>
              </a:spcBef>
              <a:spcAft>
                <a:spcPts val="0"/>
              </a:spcAft>
              <a:buSzPts val="1400"/>
              <a:buChar char="●"/>
            </a:lvl7pPr>
            <a:lvl8pPr algn="l" indent="-317492" lvl="7" marL="3657509">
              <a:lnSpc>
                <a:spcPct val="115000"/>
              </a:lnSpc>
              <a:spcBef>
                <a:spcPts val="1600"/>
              </a:spcBef>
              <a:spcAft>
                <a:spcPts val="0"/>
              </a:spcAft>
              <a:buSzPts val="1400"/>
              <a:buChar char="○"/>
            </a:lvl8pPr>
            <a:lvl9pPr algn="l" indent="-317492" lvl="8" marL="4114697">
              <a:lnSpc>
                <a:spcPct val="115000"/>
              </a:lnSpc>
              <a:spcBef>
                <a:spcPts val="1600"/>
              </a:spcBef>
              <a:spcAft>
                <a:spcPts val="1600"/>
              </a:spcAft>
              <a:buSzPts val="1400"/>
              <a:buChar char="■"/>
            </a:lvl9pPr>
          </a:lstStyle>
          <a:p/>
        </p:txBody>
      </p:sp>
      <p:sp>
        <p:nvSpPr>
          <p:cNvPr id="1048641" name="Google Shape;40;p32"/>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pPr algn="r" indent="0" lvl="0" marL="0" rtl="0">
                <a:spcBef>
                  <a:spcPts val="0"/>
                </a:spcBef>
                <a:spcAft>
                  <a:spcPts val="0"/>
                </a:spcAft>
                <a:buNone/>
              </a:p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50" name="Shape 41"/>
        <p:cNvGrpSpPr/>
        <p:nvPr/>
      </p:nvGrpSpPr>
      <p:grpSpPr>
        <a:xfrm>
          <a:off x="0" y="0"/>
          <a:ext cx="0" cy="0"/>
          <a:chOff x="0" y="0"/>
          <a:chExt cx="0" cy="0"/>
        </a:xfrm>
      </p:grpSpPr>
      <p:sp>
        <p:nvSpPr>
          <p:cNvPr id="1048624" name="Google Shape;42;p33"/>
          <p:cNvSpPr txBox="1">
            <a:spLocks noGrp="1"/>
          </p:cNvSpPr>
          <p:nvPr>
            <p:ph type="body" idx="1"/>
          </p:nvPr>
        </p:nvSpPr>
        <p:spPr>
          <a:xfrm>
            <a:off x="311700" y="4230575"/>
            <a:ext cx="5998800" cy="605100"/>
          </a:xfrm>
          <a:prstGeom prst="rect"/>
          <a:noFill/>
          <a:ln>
            <a:noFill/>
          </a:ln>
        </p:spPr>
        <p:txBody>
          <a:bodyPr anchor="ctr" anchorCtr="0" bIns="91425" lIns="91425" rIns="91425" spcFirstLastPara="1" tIns="91425" wrap="square">
            <a:noAutofit/>
          </a:bodyPr>
          <a:lstStyle>
            <a:lvl1pPr algn="l" indent="-228594" lvl="0" marL="457189">
              <a:lnSpc>
                <a:spcPct val="100000"/>
              </a:lnSpc>
              <a:spcBef>
                <a:spcPts val="0"/>
              </a:spcBef>
              <a:spcAft>
                <a:spcPts val="0"/>
              </a:spcAft>
              <a:buSzPts val="1800"/>
              <a:buNone/>
            </a:lvl1pPr>
          </a:lstStyle>
          <a:p/>
        </p:txBody>
      </p:sp>
      <p:sp>
        <p:nvSpPr>
          <p:cNvPr id="1048625" name="Google Shape;43;p33"/>
          <p:cNvSpPr txBox="1">
            <a:spLocks noGrp="1"/>
          </p:cNvSpPr>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algn="r" indent="0" lvl="0"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1pPr>
            <a:lvl2pPr algn="r" indent="0" lvl="1"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2pPr>
            <a:lvl3pPr algn="r" indent="0" lvl="2"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3pPr>
            <a:lvl4pPr algn="r" indent="0" lvl="3"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4pPr>
            <a:lvl5pPr algn="r" indent="0" lvl="4"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5pPr>
            <a:lvl6pPr algn="r" indent="0" lvl="5"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6pPr>
            <a:lvl7pPr algn="r" indent="0" lvl="6"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7pPr>
            <a:lvl8pPr algn="r" indent="0" lvl="7"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8pPr>
            <a:lvl9pPr algn="r" indent="0" lvl="8" marL="0" marR="0">
              <a:lnSpc>
                <a:spcPct val="100000"/>
              </a:lnSpc>
              <a:spcBef>
                <a:spcPts val="0"/>
              </a:spcBef>
              <a:spcAft>
                <a:spcPts val="0"/>
              </a:spcAft>
              <a:buClr>
                <a:srgbClr val="000000"/>
              </a:buClr>
              <a:buSzPts val="1000"/>
              <a:buFont typeface="Arial"/>
              <a:buNone/>
              <a:defRPr b="0" cap="none" sz="1000" i="0" strike="noStrike" u="none">
                <a:solidFill>
                  <a:schemeClr val="dk2"/>
                </a:solidFill>
                <a:latin typeface="Arial"/>
                <a:ea typeface="Arial"/>
                <a:cs typeface="Arial"/>
                <a:sym typeface="Arial"/>
              </a:defRPr>
            </a:lvl9pPr>
          </a:lstStyle>
          <a:p>
            <a:pPr algn="r" indent="0" lvl="0" marL="0" rtl="0">
              <a:spcBef>
                <a:spcPts val="0"/>
              </a:spcBef>
              <a:spcAft>
                <a:spcPts val="0"/>
              </a:spcAft>
              <a:buNone/>
            </a:pPr>
            <a:fld id="{00000000-1234-1234-1234-123412341234}" type="slidenum">
              <a:rPr lang="en"/>
              <a:pPr algn="r" indent="0" lvl="0" marL="0" rtl="0">
                <a:spcBef>
                  <a:spcPts val="0"/>
                </a:spcBef>
                <a:spcAft>
                  <a:spcPts val="0"/>
                </a:spcAft>
                <a:buNone/>
              </a:p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image" Target="../media/image1.png"/><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2" name="Shape 5"/>
        <p:cNvGrpSpPr/>
        <p:nvPr/>
      </p:nvGrpSpPr>
      <p:grpSpPr>
        <a:xfrm>
          <a:off x="0" y="0"/>
          <a:ext cx="0" cy="0"/>
          <a:chOff x="0" y="0"/>
          <a:chExt cx="0" cy="0"/>
        </a:xfrm>
      </p:grpSpPr>
      <p:sp>
        <p:nvSpPr>
          <p:cNvPr id="1048576" name="Rectangle 5"/>
          <p:cNvSpPr/>
          <p:nvPr userDrawn="1"/>
        </p:nvSpPr>
        <p:spPr>
          <a:xfrm>
            <a:off x="1" y="-78892"/>
            <a:ext cx="7088224" cy="467289"/>
          </a:xfrm>
          <a:prstGeom prst="rect"/>
          <a:solidFill>
            <a:srgbClr val="223366"/>
          </a:solidFill>
          <a:ln>
            <a:solidFill>
              <a:srgbClr val="223366"/>
            </a:solidFill>
          </a:ln>
          <a:effectLst>
            <a:outerShdw algn="ctr" blurRad="50800" dir="5400000" dist="38100"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l"/>
            <a:r>
              <a:rPr lang="en-US"/>
              <a:t>Project Title</a:t>
            </a:r>
          </a:p>
        </p:txBody>
      </p:sp>
      <p:sp>
        <p:nvSpPr>
          <p:cNvPr id="1048577" name="Rectangle 8"/>
          <p:cNvSpPr/>
          <p:nvPr userDrawn="1"/>
        </p:nvSpPr>
        <p:spPr>
          <a:xfrm>
            <a:off x="0" y="4935061"/>
            <a:ext cx="9144000" cy="208439"/>
          </a:xfrm>
          <a:prstGeom prst="rect"/>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pic>
        <p:nvPicPr>
          <p:cNvPr id="2097152" name="Picture 7"/>
          <p:cNvPicPr>
            <a:picLocks noChangeAspect="1"/>
          </p:cNvPicPr>
          <p:nvPr userDrawn="1"/>
        </p:nvPicPr>
        <p:blipFill>
          <a:blip xmlns:r="http://schemas.openxmlformats.org/officeDocument/2006/relationships" r:embed="rId12"/>
          <a:srcRect/>
          <a:stretch>
            <a:fillRect/>
          </a:stretch>
        </p:blipFill>
        <p:spPr>
          <a:xfrm>
            <a:off x="7435308" y="29029"/>
            <a:ext cx="1245494" cy="405088"/>
          </a:xfrm>
          <a:prstGeom prst="rect"/>
        </p:spPr>
      </p:pic>
      <p:sp>
        <p:nvSpPr>
          <p:cNvPr id="1048578" name="Rectangle 12"/>
          <p:cNvSpPr/>
          <p:nvPr userDrawn="1"/>
        </p:nvSpPr>
        <p:spPr>
          <a:xfrm>
            <a:off x="9027886" y="0"/>
            <a:ext cx="116114" cy="467289"/>
          </a:xfrm>
          <a:prstGeom prst="rect"/>
          <a:solidFill>
            <a:srgbClr val="00B0F0"/>
          </a:solidFill>
          <a:ln>
            <a:noFill/>
          </a:ln>
          <a:effectLst>
            <a:outerShdw algn="ctr" blurRad="50800" dir="5400000" dist="38100"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lang="en-US"/>
          </a:p>
        </p:txBody>
      </p:sp>
    </p:spTree>
  </p:cSld>
  <p:clrMap accent1="accent1" accent2="accent2" accent3="accent3" accent4="accent4" accent5="accent5" accent6="accent6" bg1="lt1" bg2="dk2" tx1="dk1" tx2="lt2"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dt="0" ftr="0" hdr="0" sldNum="0"/>
  <p:txStyles>
    <p:title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titleStyle>
    <p:body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bodyStyle>
    <p:other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hyperlink" Target="mailto:&amp;anantharaja3394@gmail.com" TargetMode="External"/><Relationship Id="rId7" Type="http://schemas.openxmlformats.org/officeDocument/2006/relationships/slideLayout" Target="../slideLayouts/slideLayout11.xml"/><Relationship Id="rId8"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audio" Target="../media/media1.m4a"/><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5" name=""/>
        <p:cNvGrpSpPr/>
        <p:nvPr/>
      </p:nvGrpSpPr>
      <p:grpSpPr>
        <a:xfrm>
          <a:off x="0" y="0"/>
          <a:ext cx="0" cy="0"/>
          <a:chOff x="0" y="0"/>
          <a:chExt cx="0" cy="0"/>
        </a:xfrm>
      </p:grpSpPr>
      <p:pic>
        <p:nvPicPr>
          <p:cNvPr id="2097153" name="Picture 2"/>
          <p:cNvPicPr>
            <a:picLocks noChangeAspect="1"/>
          </p:cNvPicPr>
          <p:nvPr/>
        </p:nvPicPr>
        <p:blipFill>
          <a:blip xmlns:r="http://schemas.openxmlformats.org/officeDocument/2006/relationships" r:embed="rId1"/>
          <a:stretch>
            <a:fillRect/>
          </a:stretch>
        </p:blipFill>
        <p:spPr>
          <a:xfrm>
            <a:off x="-1" y="-122464"/>
            <a:ext cx="9144000" cy="5143500"/>
          </a:xfrm>
          <a:prstGeom prst="rect"/>
        </p:spPr>
      </p:pic>
      <p:sp>
        <p:nvSpPr>
          <p:cNvPr id="1048584" name="TextBox 1"/>
          <p:cNvSpPr txBox="1"/>
          <p:nvPr/>
        </p:nvSpPr>
        <p:spPr>
          <a:xfrm>
            <a:off x="2274736" y="4468992"/>
            <a:ext cx="4594528" cy="276999"/>
          </a:xfrm>
          <a:prstGeom prst="rect"/>
          <a:noFill/>
        </p:spPr>
        <p:txBody>
          <a:bodyPr rtlCol="0" wrap="none">
            <a:spAutoFit/>
          </a:bodyPr>
          <a:p>
            <a:pPr algn="ctr"/>
            <a:r>
              <a:rPr sz="1200" lang="en-US">
                <a:solidFill>
                  <a:schemeClr val="bg1"/>
                </a:solidFill>
              </a:rPr>
              <a:t>Disclaimer: The content is curated for educational purposes only.</a:t>
            </a:r>
          </a:p>
        </p:txBody>
      </p:sp>
      <p:sp>
        <p:nvSpPr>
          <p:cNvPr id="1048585" name="Rectangle: Rounded Corners 4"/>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anchor="ctr" rtlCol="0"/>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chemeClr val="lt1"/>
                </a:solidFill>
                <a:latin typeface="+mn-lt"/>
                <a:ea typeface="+mn-ea"/>
                <a:cs typeface="+mn-cs"/>
                <a:sym typeface="Arial"/>
              </a:defRPr>
            </a:lvl1pPr>
            <a:lvl2pPr algn="l" lvl="1" marR="0" rtl="0">
              <a:lnSpc>
                <a:spcPct val="100000"/>
              </a:lnSpc>
              <a:spcBef>
                <a:spcPts val="0"/>
              </a:spcBef>
              <a:spcAft>
                <a:spcPts val="0"/>
              </a:spcAft>
              <a:buClr>
                <a:srgbClr val="000000"/>
              </a:buClr>
              <a:buFont typeface="Arial"/>
              <a:defRPr b="0" cap="none" sz="1400" i="0" strike="noStrike" u="none">
                <a:solidFill>
                  <a:schemeClr val="lt1"/>
                </a:solidFill>
                <a:latin typeface="+mn-lt"/>
                <a:ea typeface="+mn-ea"/>
                <a:cs typeface="+mn-cs"/>
                <a:sym typeface="Arial"/>
              </a:defRPr>
            </a:lvl2pPr>
            <a:lvl3pPr algn="l" lvl="2" marR="0" rtl="0">
              <a:lnSpc>
                <a:spcPct val="100000"/>
              </a:lnSpc>
              <a:spcBef>
                <a:spcPts val="0"/>
              </a:spcBef>
              <a:spcAft>
                <a:spcPts val="0"/>
              </a:spcAft>
              <a:buClr>
                <a:srgbClr val="000000"/>
              </a:buClr>
              <a:buFont typeface="Arial"/>
              <a:defRPr b="0" cap="none" sz="1400" i="0" strike="noStrike" u="none">
                <a:solidFill>
                  <a:schemeClr val="lt1"/>
                </a:solidFill>
                <a:latin typeface="+mn-lt"/>
                <a:ea typeface="+mn-ea"/>
                <a:cs typeface="+mn-cs"/>
                <a:sym typeface="Arial"/>
              </a:defRPr>
            </a:lvl3pPr>
            <a:lvl4pPr algn="l" lvl="3" marR="0" rtl="0">
              <a:lnSpc>
                <a:spcPct val="100000"/>
              </a:lnSpc>
              <a:spcBef>
                <a:spcPts val="0"/>
              </a:spcBef>
              <a:spcAft>
                <a:spcPts val="0"/>
              </a:spcAft>
              <a:buClr>
                <a:srgbClr val="000000"/>
              </a:buClr>
              <a:buFont typeface="Arial"/>
              <a:defRPr b="0" cap="none" sz="1400" i="0" strike="noStrike" u="none">
                <a:solidFill>
                  <a:schemeClr val="lt1"/>
                </a:solidFill>
                <a:latin typeface="+mn-lt"/>
                <a:ea typeface="+mn-ea"/>
                <a:cs typeface="+mn-cs"/>
                <a:sym typeface="Arial"/>
              </a:defRPr>
            </a:lvl4pPr>
            <a:lvl5pPr algn="l" lvl="4" marR="0" rtl="0">
              <a:lnSpc>
                <a:spcPct val="100000"/>
              </a:lnSpc>
              <a:spcBef>
                <a:spcPts val="0"/>
              </a:spcBef>
              <a:spcAft>
                <a:spcPts val="0"/>
              </a:spcAft>
              <a:buClr>
                <a:srgbClr val="000000"/>
              </a:buClr>
              <a:buFont typeface="Arial"/>
              <a:defRPr b="0" cap="none" sz="1400" i="0" strike="noStrike" u="none">
                <a:solidFill>
                  <a:schemeClr val="lt1"/>
                </a:solidFill>
                <a:latin typeface="+mn-lt"/>
                <a:ea typeface="+mn-ea"/>
                <a:cs typeface="+mn-cs"/>
                <a:sym typeface="Arial"/>
              </a:defRPr>
            </a:lvl5pPr>
            <a:lvl6pPr algn="l" lvl="5" marR="0" rtl="0">
              <a:lnSpc>
                <a:spcPct val="100000"/>
              </a:lnSpc>
              <a:spcBef>
                <a:spcPts val="0"/>
              </a:spcBef>
              <a:spcAft>
                <a:spcPts val="0"/>
              </a:spcAft>
              <a:buClr>
                <a:srgbClr val="000000"/>
              </a:buClr>
              <a:buFont typeface="Arial"/>
              <a:defRPr b="0" cap="none" sz="1400" i="0" strike="noStrike" u="none">
                <a:solidFill>
                  <a:schemeClr val="lt1"/>
                </a:solidFill>
                <a:latin typeface="+mn-lt"/>
                <a:ea typeface="+mn-ea"/>
                <a:cs typeface="+mn-cs"/>
                <a:sym typeface="Arial"/>
              </a:defRPr>
            </a:lvl6pPr>
            <a:lvl7pPr algn="l" lvl="6" marR="0" rtl="0">
              <a:lnSpc>
                <a:spcPct val="100000"/>
              </a:lnSpc>
              <a:spcBef>
                <a:spcPts val="0"/>
              </a:spcBef>
              <a:spcAft>
                <a:spcPts val="0"/>
              </a:spcAft>
              <a:buClr>
                <a:srgbClr val="000000"/>
              </a:buClr>
              <a:buFont typeface="Arial"/>
              <a:defRPr b="0" cap="none" sz="1400" i="0" strike="noStrike" u="none">
                <a:solidFill>
                  <a:schemeClr val="lt1"/>
                </a:solidFill>
                <a:latin typeface="+mn-lt"/>
                <a:ea typeface="+mn-ea"/>
                <a:cs typeface="+mn-cs"/>
                <a:sym typeface="Arial"/>
              </a:defRPr>
            </a:lvl7pPr>
            <a:lvl8pPr algn="l" lvl="7" marR="0" rtl="0">
              <a:lnSpc>
                <a:spcPct val="100000"/>
              </a:lnSpc>
              <a:spcBef>
                <a:spcPts val="0"/>
              </a:spcBef>
              <a:spcAft>
                <a:spcPts val="0"/>
              </a:spcAft>
              <a:buClr>
                <a:srgbClr val="000000"/>
              </a:buClr>
              <a:buFont typeface="Arial"/>
              <a:defRPr b="0" cap="none" sz="1400" i="0" strike="noStrike" u="none">
                <a:solidFill>
                  <a:schemeClr val="lt1"/>
                </a:solidFill>
                <a:latin typeface="+mn-lt"/>
                <a:ea typeface="+mn-ea"/>
                <a:cs typeface="+mn-cs"/>
                <a:sym typeface="Arial"/>
              </a:defRPr>
            </a:lvl8pPr>
            <a:lvl9pPr algn="l" lvl="8" marR="0" rtl="0">
              <a:lnSpc>
                <a:spcPct val="100000"/>
              </a:lnSpc>
              <a:spcBef>
                <a:spcPts val="0"/>
              </a:spcBef>
              <a:spcAft>
                <a:spcPts val="0"/>
              </a:spcAft>
              <a:buClr>
                <a:srgbClr val="000000"/>
              </a:buClr>
              <a:buFont typeface="Arial"/>
              <a:defRPr b="0" cap="none" sz="1400" i="0" strike="noStrike" u="none">
                <a:solidFill>
                  <a:schemeClr val="lt1"/>
                </a:solidFill>
                <a:latin typeface="+mn-lt"/>
                <a:ea typeface="+mn-ea"/>
                <a:cs typeface="+mn-cs"/>
                <a:sym typeface="Arial"/>
              </a:defRPr>
            </a:lvl9pPr>
          </a:lstStyle>
          <a:p>
            <a:pPr algn="ctr"/>
            <a:endParaRPr lang="en-US"/>
          </a:p>
        </p:txBody>
      </p:sp>
      <p:grpSp>
        <p:nvGrpSpPr>
          <p:cNvPr id="26" name="Group 5"/>
          <p:cNvGrpSpPr/>
          <p:nvPr/>
        </p:nvGrpSpPr>
        <p:grpSpPr>
          <a:xfrm>
            <a:off x="1567263" y="1495382"/>
            <a:ext cx="6047412" cy="601034"/>
            <a:chOff x="1567263" y="1495382"/>
            <a:chExt cx="6047412" cy="601034"/>
          </a:xfrm>
        </p:grpSpPr>
        <p:pic>
          <p:nvPicPr>
            <p:cNvPr id="2097154" name="Google Shape;110;p4" descr="A close up of a sign  Description automatically generated"/>
            <p:cNvPicPr preferRelativeResize="0">
              <a:picLocks/>
            </p:cNvPicPr>
            <p:nvPr/>
          </p:nvPicPr>
          <p:blipFill rotWithShape="1">
            <a:blip xmlns:r="http://schemas.openxmlformats.org/officeDocument/2006/relationships" r:embed="rId2">
              <a:alphaModFix/>
            </a:blip>
            <a:srcRect/>
            <a:stretch>
              <a:fillRect/>
            </a:stretch>
          </p:blipFill>
          <p:spPr>
            <a:xfrm>
              <a:off x="4755974" y="1620847"/>
              <a:ext cx="1163978" cy="389110"/>
            </a:xfrm>
            <a:prstGeom prst="rect"/>
            <a:noFill/>
            <a:ln>
              <a:noFill/>
            </a:ln>
          </p:spPr>
        </p:pic>
        <p:pic>
          <p:nvPicPr>
            <p:cNvPr id="2097155" name="Picture 10"/>
            <p:cNvPicPr>
              <a:picLocks noChangeAspect="1"/>
            </p:cNvPicPr>
            <p:nvPr/>
          </p:nvPicPr>
          <p:blipFill rotWithShape="1">
            <a:blip xmlns:r="http://schemas.openxmlformats.org/officeDocument/2006/relationships" r:embed="rId3"/>
            <a:srcRect t="20552"/>
            <a:stretch>
              <a:fillRect/>
            </a:stretch>
          </p:blipFill>
          <p:spPr>
            <a:xfrm>
              <a:off x="3675859" y="1608154"/>
              <a:ext cx="787775" cy="414497"/>
            </a:xfrm>
            <a:prstGeom prst="rect"/>
          </p:spPr>
        </p:pic>
        <p:cxnSp>
          <p:nvCxnSpPr>
            <p:cNvPr id="3145728" name="Straight Connector 14"/>
            <p:cNvCxnSpPr>
              <a:cxnSpLocks/>
            </p:cNvCxnSpPr>
            <p:nvPr/>
          </p:nvCxnSpPr>
          <p:spPr>
            <a:xfrm>
              <a:off x="4609804" y="1534389"/>
              <a:ext cx="0" cy="562027"/>
            </a:xfrm>
            <a:prstGeom prst="line"/>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3145729" name="Straight Connector 17"/>
            <p:cNvCxnSpPr>
              <a:cxnSpLocks/>
            </p:cNvCxnSpPr>
            <p:nvPr/>
          </p:nvCxnSpPr>
          <p:spPr>
            <a:xfrm>
              <a:off x="6066122" y="1534389"/>
              <a:ext cx="0" cy="562027"/>
            </a:xfrm>
            <a:prstGeom prst="line"/>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97156" name="Picture 19"/>
            <p:cNvPicPr>
              <a:picLocks/>
            </p:cNvPicPr>
            <p:nvPr/>
          </p:nvPicPr>
          <p:blipFill>
            <a:blip xmlns:r="http://schemas.openxmlformats.org/officeDocument/2006/relationships" r:embed="rId4"/>
            <a:stretch>
              <a:fillRect/>
            </a:stretch>
          </p:blipFill>
          <p:spPr>
            <a:xfrm>
              <a:off x="6212294" y="1633695"/>
              <a:ext cx="1402381" cy="363414"/>
            </a:xfrm>
            <a:prstGeom prst="rect"/>
            <a:ln w="0">
              <a:noFill/>
            </a:ln>
          </p:spPr>
        </p:pic>
        <p:cxnSp>
          <p:nvCxnSpPr>
            <p:cNvPr id="3145730" name="Straight Connector 20"/>
            <p:cNvCxnSpPr>
              <a:cxnSpLocks/>
            </p:cNvCxnSpPr>
            <p:nvPr/>
          </p:nvCxnSpPr>
          <p:spPr>
            <a:xfrm>
              <a:off x="3529689" y="1534389"/>
              <a:ext cx="0" cy="562027"/>
            </a:xfrm>
            <a:prstGeom prst="line"/>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97157" name="Picture 21" descr="A blue and black text  Description automatically generated"/>
            <p:cNvPicPr>
              <a:picLocks noChangeAspect="1"/>
            </p:cNvPicPr>
            <p:nvPr/>
          </p:nvPicPr>
          <p:blipFill>
            <a:blip xmlns:r="http://schemas.openxmlformats.org/officeDocument/2006/relationships" r:embed="rId5"/>
            <a:stretch>
              <a:fillRect/>
            </a:stretch>
          </p:blipFill>
          <p:spPr>
            <a:xfrm>
              <a:off x="1567263" y="1495382"/>
              <a:ext cx="1816256" cy="454064"/>
            </a:xfrm>
            <a:prstGeom prst="rect"/>
          </p:spPr>
        </p:pic>
      </p:grpSp>
      <p:sp>
        <p:nvSpPr>
          <p:cNvPr id="1048586" name="TextBox 6"/>
          <p:cNvSpPr txBox="1"/>
          <p:nvPr/>
        </p:nvSpPr>
        <p:spPr>
          <a:xfrm>
            <a:off x="1311965" y="2312364"/>
            <a:ext cx="6520068" cy="2606041"/>
          </a:xfrm>
          <a:prstGeom prst="rect"/>
          <a:noFill/>
        </p:spPr>
        <p:txBody>
          <a:bodyPr wrap="square">
            <a:spAutoFit/>
          </a:bodyPr>
          <a:p>
            <a:pPr algn="ctr"/>
            <a:r>
              <a:rPr dirty="0" sz="2800" lang="en-US"/>
              <a:t>Mental Health Assessment </a:t>
            </a:r>
            <a:endParaRPr dirty="0" lang="en-US"/>
          </a:p>
          <a:p>
            <a:endParaRPr dirty="0" sz="1400" lang="en-US"/>
          </a:p>
          <a:p>
            <a:r>
              <a:rPr dirty="0" sz="1400" lang="en-US"/>
              <a:t>Team :  </a:t>
            </a:r>
            <a:r>
              <a:rPr dirty="0" lang="en-US"/>
              <a:t>Name &amp; Email id : YUVARAJ.A </a:t>
            </a:r>
            <a:r>
              <a:rPr dirty="0" lang="en-US">
                <a:hlinkClick r:id="rId6"/>
              </a:rPr>
              <a:t>&amp;</a:t>
            </a:r>
            <a:r>
              <a:rPr dirty="0" lang="en-US"/>
              <a:t> yuvarajraj112004@gmail.com</a:t>
            </a:r>
          </a:p>
          <a:p>
            <a:endParaRPr dirty="0" lang="en-US"/>
          </a:p>
          <a:p>
            <a:r>
              <a:rPr dirty="0" lang="en-US"/>
              <a:t> NM ID</a:t>
            </a:r>
            <a:r>
              <a:rPr lang="en-US"/>
              <a:t>: au811321114033</a:t>
            </a:r>
            <a:endParaRPr dirty="0" lang="en-US"/>
          </a:p>
          <a:p>
            <a:endParaRPr dirty="0" lang="en-US"/>
          </a:p>
          <a:p>
            <a:r>
              <a:rPr dirty="0" lang="en-US"/>
              <a:t> </a:t>
            </a:r>
            <a:r>
              <a:rPr dirty="0" sz="1400" lang="en-US"/>
              <a:t>Guide</a:t>
            </a:r>
            <a:r>
              <a:rPr dirty="0" lang="en-US"/>
              <a:t>:</a:t>
            </a:r>
            <a:r>
              <a:rPr dirty="0" sz="1800" lang="en-US">
                <a:effectLst/>
                <a:latin typeface="Calibri" panose="020F0502020204030204" pitchFamily="34" charset="0"/>
                <a:ea typeface="Calibri" panose="020F0502020204030204" pitchFamily="34" charset="0"/>
                <a:cs typeface="Times New Roman" panose="02020603050405020304" pitchFamily="18" charset="0"/>
              </a:rPr>
              <a:t>(</a:t>
            </a:r>
            <a:r>
              <a:rPr dirty="0" sz="1800" lang="en-US" err="1">
                <a:effectLst/>
                <a:latin typeface="Calibri" panose="020F0502020204030204" pitchFamily="34" charset="0"/>
                <a:ea typeface="Calibri" panose="020F0502020204030204" pitchFamily="34" charset="0"/>
                <a:cs typeface="Times New Roman" panose="02020603050405020304" pitchFamily="18" charset="0"/>
              </a:rPr>
              <a:t>P.Raja</a:t>
            </a:r>
            <a:r>
              <a:rPr dirty="0" sz="1800" lang="en-US">
                <a:effectLst/>
                <a:latin typeface="Calibri" panose="020F0502020204030204" pitchFamily="34" charset="0"/>
                <a:ea typeface="Calibri" panose="020F0502020204030204" pitchFamily="34" charset="0"/>
                <a:cs typeface="Times New Roman" panose="02020603050405020304" pitchFamily="18" charset="0"/>
              </a:rPr>
              <a:t>, Master Trainer )</a:t>
            </a:r>
            <a:endParaRPr dirty="0" lang="en-US"/>
          </a:p>
          <a:p>
            <a:pPr algn="ctr"/>
            <a:endParaRPr dirty="0" lang="en-US"/>
          </a:p>
          <a:p>
            <a:pPr algn="ctr"/>
            <a:endParaRPr dirty="0" sz="1400" lang="en-US"/>
          </a:p>
          <a:p>
            <a:pPr algn="ctr"/>
            <a:endParaRPr dirty="0" lang="en-US"/>
          </a:p>
          <a:p>
            <a:pPr algn="ctr"/>
            <a:endParaRPr dirty="0" sz="1400"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14192" p14:dur="2000"/>
    </mc:Choice>
    <mc:Fallback>
      <p:transition spd="slow">
        <p:fade/>
      </p:transition>
    </mc:Fallback>
  </mc:AlternateConten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44" name=""/>
        <p:cNvGrpSpPr/>
        <p:nvPr/>
      </p:nvGrpSpPr>
      <p:grpSpPr>
        <a:xfrm>
          <a:off x="0" y="0"/>
          <a:ext cx="0" cy="0"/>
          <a:chOff x="0" y="0"/>
          <a:chExt cx="0" cy="0"/>
        </a:xfrm>
      </p:grpSpPr>
      <p:sp>
        <p:nvSpPr>
          <p:cNvPr id="1048611" name="Title 1"/>
          <p:cNvSpPr>
            <a:spLocks noGrp="1"/>
          </p:cNvSpPr>
          <p:nvPr>
            <p:ph type="title"/>
          </p:nvPr>
        </p:nvSpPr>
        <p:spPr>
          <a:xfrm>
            <a:off x="311700" y="445025"/>
            <a:ext cx="8520600" cy="447040"/>
          </a:xfrm>
          <a:noFill/>
          <a:ln>
            <a:noFill/>
          </a:ln>
        </p:spPr>
        <p:txBody>
          <a:bodyPr anchor="t" anchorCtr="0" bIns="45720" compatLnSpc="1" forceAA="0" fromWordArt="0" horzOverflow="overflow" lIns="91440" numCol="1" rIns="91440" rot="0" rtlCol="0" spcCol="0" spcFirstLastPara="0" tIns="45720" vert="horz" vertOverflow="overflow" wrap="square">
            <a:prstTxWarp prst="textNoShape"/>
            <a:spAutoFit/>
          </a:bodyPr>
          <a:p>
            <a:r>
              <a:rPr b="1" sz="2400" lang="en-US">
                <a:solidFill>
                  <a:srgbClr val="002060"/>
                </a:solidFill>
                <a:latin typeface="Arial" panose="020B0604020202020204" pitchFamily="34" charset="0"/>
                <a:cs typeface="Arial" panose="020B0604020202020204" pitchFamily="34" charset="0"/>
              </a:rPr>
              <a:t>Future Scope</a:t>
            </a:r>
            <a:endParaRPr b="1" sz="2400" lang="en-IN">
              <a:solidFill>
                <a:srgbClr val="002060"/>
              </a:solidFill>
              <a:latin typeface="Arial" panose="020B0604020202020204" pitchFamily="34" charset="0"/>
              <a:cs typeface="Arial" panose="020B0604020202020204" pitchFamily="34" charset="0"/>
            </a:endParaRPr>
          </a:p>
        </p:txBody>
      </p:sp>
      <p:sp>
        <p:nvSpPr>
          <p:cNvPr id="1048612" name="TextBox 3"/>
          <p:cNvSpPr txBox="1"/>
          <p:nvPr/>
        </p:nvSpPr>
        <p:spPr>
          <a:xfrm>
            <a:off x="560438" y="1401097"/>
            <a:ext cx="5058697" cy="2936241"/>
          </a:xfrm>
          <a:prstGeom prst="rect"/>
          <a:noFill/>
        </p:spPr>
        <p:txBody>
          <a:bodyPr wrap="square">
            <a:spAutoFit/>
          </a:bodyPr>
          <a:p>
            <a:pPr indent="-342900" marL="342900">
              <a:buAutoNum type="arabicPeriod"/>
            </a:pPr>
            <a:r>
              <a:rPr dirty="0" lang="en-US"/>
              <a:t>1. Enhanced Personalization: AI models will better adapt to individual behavior over time.</a:t>
            </a:r>
          </a:p>
          <a:p>
            <a:pPr indent="-342900" marL="342900">
              <a:buAutoNum type="arabicPeriod"/>
            </a:pPr>
            <a:endParaRPr dirty="0" lang="en-US"/>
          </a:p>
          <a:p>
            <a:pPr indent="-342900" marL="342900">
              <a:buAutoNum type="arabicPeriod"/>
            </a:pPr>
            <a:r>
              <a:rPr dirty="0" lang="en-US"/>
              <a:t>2. Wearable Integration: Real-time mental health tracking with wearable data.</a:t>
            </a:r>
          </a:p>
          <a:p>
            <a:pPr indent="-342900" marL="342900">
              <a:buAutoNum type="arabicPeriod"/>
            </a:pPr>
            <a:endParaRPr dirty="0" lang="en-US"/>
          </a:p>
          <a:p>
            <a:pPr indent="-342900" marL="342900">
              <a:buAutoNum type="arabicPeriod"/>
            </a:pPr>
            <a:r>
              <a:rPr dirty="0" lang="en-US"/>
              <a:t>3. Multi-language Support: NLP in various languages for global accessibility.</a:t>
            </a:r>
          </a:p>
          <a:p>
            <a:pPr indent="-342900" marL="342900">
              <a:buAutoNum type="arabicPeriod"/>
            </a:pPr>
            <a:endParaRPr dirty="0" lang="en-US"/>
          </a:p>
          <a:p>
            <a:pPr indent="-342900" marL="342900">
              <a:buAutoNum type="arabicPeriod"/>
            </a:pPr>
            <a:r>
              <a:rPr dirty="0" lang="en-US"/>
              <a:t>4. Predictive Analytics: Early intervention by predicting mental health crises.</a:t>
            </a:r>
          </a:p>
          <a:p>
            <a:pPr indent="-342900" marL="342900">
              <a:buAutoNum type="arabicPeriod"/>
            </a:pPr>
            <a:endParaRPr dirty="0" lang="en-US"/>
          </a:p>
          <a:p>
            <a:pPr indent="-342900" marL="342900">
              <a:buAutoNum type="arabicPeriod"/>
            </a:pPr>
            <a:r>
              <a:rPr dirty="0" lang="en-US"/>
              <a:t>5. AR Therapy Sessions: Virtual support using augmented reality.</a:t>
            </a:r>
            <a:endParaRPr dirty="0" lang="en-I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45" name=""/>
        <p:cNvGrpSpPr/>
        <p:nvPr/>
      </p:nvGrpSpPr>
      <p:grpSpPr>
        <a:xfrm>
          <a:off x="0" y="0"/>
          <a:ext cx="0" cy="0"/>
          <a:chOff x="0" y="0"/>
          <a:chExt cx="0" cy="0"/>
        </a:xfrm>
      </p:grpSpPr>
      <p:sp>
        <p:nvSpPr>
          <p:cNvPr id="1048613" name="Google Shape;62;g5fab984687_2_0"/>
          <p:cNvSpPr txBox="1"/>
          <p:nvPr/>
        </p:nvSpPr>
        <p:spPr>
          <a:xfrm>
            <a:off x="3161462" y="2041411"/>
            <a:ext cx="2821075" cy="530339"/>
          </a:xfrm>
          <a:prstGeom prst="rect"/>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pPr algn="ctr">
              <a:spcBef>
                <a:spcPts val="600"/>
              </a:spcBef>
            </a:pPr>
            <a:r>
              <a:rPr b="1" sz="3000" lang="en-US"/>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0" name=""/>
        <p:cNvGrpSpPr/>
        <p:nvPr/>
      </p:nvGrpSpPr>
      <p:grpSpPr>
        <a:xfrm>
          <a:off x="0" y="0"/>
          <a:ext cx="0" cy="0"/>
          <a:chOff x="0" y="0"/>
          <a:chExt cx="0" cy="0"/>
        </a:xfrm>
      </p:grpSpPr>
      <p:sp>
        <p:nvSpPr>
          <p:cNvPr id="1048590" name="TextBox 1174"/>
          <p:cNvSpPr txBox="1"/>
          <p:nvPr/>
        </p:nvSpPr>
        <p:spPr>
          <a:xfrm>
            <a:off x="366152" y="598433"/>
            <a:ext cx="4624216" cy="461665"/>
          </a:xfrm>
          <a:prstGeom prst="rect"/>
          <a:noFill/>
        </p:spPr>
        <p:txBody>
          <a:bodyPr anchor="t" anchorCtr="0" bIns="45720" compatLnSpc="1" forceAA="0" fromWordArt="0" horzOverflow="overflow" lIns="91440" numCol="1" rIns="91440" rot="0" rtlCol="0" spcCol="0" spcFirstLastPara="0" tIns="45720" vert="horz" vertOverflow="overflow" wrap="square">
            <a:prstTxWarp prst="textNoShape"/>
            <a:spAutoFit/>
          </a:bodyPr>
          <a:p>
            <a:r>
              <a:rPr b="1" dirty="0" sz="2400" lang="en-US">
                <a:solidFill>
                  <a:srgbClr val="002060"/>
                </a:solidFill>
                <a:latin typeface="Arial" panose="020B0604020202020204" pitchFamily="34" charset="0"/>
                <a:cs typeface="Arial" panose="020B0604020202020204" pitchFamily="34" charset="0"/>
              </a:rPr>
              <a:t>OUTLINE</a:t>
            </a:r>
            <a:endParaRPr b="1" dirty="0" sz="900" lang="en-US"/>
          </a:p>
        </p:txBody>
      </p:sp>
      <p:sp>
        <p:nvSpPr>
          <p:cNvPr id="1048591" name="TextBox 3"/>
          <p:cNvSpPr txBox="1"/>
          <p:nvPr/>
        </p:nvSpPr>
        <p:spPr>
          <a:xfrm>
            <a:off x="654158" y="1060098"/>
            <a:ext cx="6935087" cy="3256280"/>
          </a:xfrm>
          <a:prstGeom prst="rect"/>
          <a:noFill/>
        </p:spPr>
        <p:txBody>
          <a:bodyPr wrap="square">
            <a:spAutoFit/>
          </a:bodyPr>
          <a:p>
            <a:pPr indent="-285750" marL="285750">
              <a:lnSpc>
                <a:spcPct val="115000"/>
              </a:lnSpc>
              <a:spcBef>
                <a:spcPts val="200"/>
              </a:spcBef>
              <a:spcAft>
                <a:spcPts val="600"/>
              </a:spcAft>
              <a:buFont typeface="Arial" panose="020B0604020202020204" pitchFamily="34" charset="0"/>
              <a:buChar char="•"/>
              <a:tabLst>
                <a:tab algn="ctr" pos="4229100"/>
              </a:tabLst>
            </a:pPr>
            <a:r>
              <a:rPr dirty="0" sz="1800" lang="en-US">
                <a:solidFill>
                  <a:schemeClr val="tx1"/>
                </a:solidFill>
                <a:effectLst/>
                <a:latin typeface="+mj-lt"/>
                <a:ea typeface="Times New Roman" panose="02020603050405020304" pitchFamily="18" charset="0"/>
                <a:cs typeface="Times New Roman" panose="02020603050405020304" pitchFamily="18" charset="0"/>
              </a:rPr>
              <a:t>Abstract of the Project</a:t>
            </a:r>
            <a:endParaRPr dirty="0" sz="1800" lang="en-IN">
              <a:solidFill>
                <a:schemeClr val="tx1"/>
              </a:solidFill>
              <a:latin typeface="+mj-lt"/>
              <a:ea typeface="Times New Roman" panose="02020603050405020304" pitchFamily="18" charset="0"/>
              <a:cs typeface="Times New Roman" panose="02020603050405020304" pitchFamily="18" charset="0"/>
            </a:endParaRPr>
          </a:p>
          <a:p>
            <a:pPr indent="-285750" marL="285750">
              <a:lnSpc>
                <a:spcPct val="115000"/>
              </a:lnSpc>
              <a:spcBef>
                <a:spcPts val="200"/>
              </a:spcBef>
              <a:spcAft>
                <a:spcPts val="600"/>
              </a:spcAft>
              <a:buFont typeface="Arial" panose="020B0604020202020204" pitchFamily="34" charset="0"/>
              <a:buChar char="•"/>
              <a:tabLst>
                <a:tab algn="ctr" pos="4229100"/>
              </a:tabLst>
            </a:pPr>
            <a:r>
              <a:rPr dirty="0" sz="1800" lang="en-US">
                <a:latin typeface="+mj-lt"/>
                <a:ea typeface="+mn-lt"/>
                <a:cs typeface="Arial"/>
              </a:rPr>
              <a:t>Problem Statement</a:t>
            </a:r>
            <a:endParaRPr dirty="0" sz="1800" lang="en-US">
              <a:latin typeface="+mj-lt"/>
              <a:ea typeface="+mn-lt"/>
            </a:endParaRPr>
          </a:p>
          <a:p>
            <a:pPr indent="-285750" marL="285750">
              <a:lnSpc>
                <a:spcPct val="115000"/>
              </a:lnSpc>
              <a:spcBef>
                <a:spcPts val="200"/>
              </a:spcBef>
              <a:spcAft>
                <a:spcPts val="600"/>
              </a:spcAft>
              <a:buFont typeface="Arial" panose="020B0604020202020204" pitchFamily="34" charset="0"/>
              <a:buChar char="•"/>
              <a:tabLst>
                <a:tab algn="ctr" pos="4229100"/>
              </a:tabLst>
            </a:pPr>
            <a:r>
              <a:rPr dirty="0" sz="1800" lang="en-US">
                <a:latin typeface="+mj-lt"/>
                <a:ea typeface="+mn-lt"/>
                <a:cs typeface="Arial"/>
              </a:rPr>
              <a:t>Proposed Solution</a:t>
            </a:r>
            <a:endParaRPr dirty="0" sz="1800" lang="en-US">
              <a:latin typeface="+mj-lt"/>
              <a:ea typeface="+mn-lt"/>
            </a:endParaRPr>
          </a:p>
          <a:p>
            <a:pPr indent="-285750" marL="285750">
              <a:lnSpc>
                <a:spcPct val="115000"/>
              </a:lnSpc>
              <a:spcBef>
                <a:spcPts val="200"/>
              </a:spcBef>
              <a:spcAft>
                <a:spcPts val="600"/>
              </a:spcAft>
              <a:buFont typeface="Arial" panose="020B0604020202020204" pitchFamily="34" charset="0"/>
              <a:buChar char="•"/>
              <a:tabLst>
                <a:tab algn="ctr" pos="4229100"/>
              </a:tabLst>
            </a:pPr>
            <a:r>
              <a:rPr dirty="0" sz="1800" lang="en-US">
                <a:latin typeface="+mj-lt"/>
                <a:ea typeface="+mn-lt"/>
                <a:cs typeface="+mn-lt"/>
              </a:rPr>
              <a:t>System Architecture</a:t>
            </a:r>
            <a:endParaRPr dirty="0" sz="1800" lang="en-US">
              <a:latin typeface="+mj-lt"/>
              <a:ea typeface="+mn-lt"/>
              <a:cs typeface="Calibri"/>
            </a:endParaRPr>
          </a:p>
          <a:p>
            <a:pPr indent="-285750" marL="285750">
              <a:lnSpc>
                <a:spcPct val="115000"/>
              </a:lnSpc>
              <a:spcBef>
                <a:spcPts val="200"/>
              </a:spcBef>
              <a:spcAft>
                <a:spcPts val="600"/>
              </a:spcAft>
              <a:buFont typeface="Arial" panose="020B0604020202020204" pitchFamily="34" charset="0"/>
              <a:buChar char="•"/>
              <a:tabLst>
                <a:tab algn="ctr" pos="4229100"/>
              </a:tabLst>
            </a:pPr>
            <a:r>
              <a:rPr dirty="0" sz="1800" lang="en-US">
                <a:latin typeface="+mj-lt"/>
                <a:ea typeface="+mn-lt"/>
                <a:cs typeface="Arial"/>
              </a:rPr>
              <a:t>Live Demo of the Project</a:t>
            </a:r>
          </a:p>
          <a:p>
            <a:pPr indent="-285750" marL="285750">
              <a:lnSpc>
                <a:spcPct val="115000"/>
              </a:lnSpc>
              <a:spcBef>
                <a:spcPts val="200"/>
              </a:spcBef>
              <a:spcAft>
                <a:spcPts val="600"/>
              </a:spcAft>
              <a:buFont typeface="Arial" panose="020B0604020202020204" pitchFamily="34" charset="0"/>
              <a:buChar char="•"/>
              <a:tabLst>
                <a:tab algn="ctr" pos="4229100"/>
              </a:tabLst>
            </a:pPr>
            <a:r>
              <a:rPr dirty="0" sz="1800" lang="en-US">
                <a:latin typeface="+mj-lt"/>
                <a:ea typeface="+mn-lt"/>
                <a:cs typeface="Arial"/>
              </a:rPr>
              <a:t>Embedded</a:t>
            </a:r>
            <a:r>
              <a:rPr dirty="0" sz="1800" lang="en-US">
                <a:latin typeface="+mj-lt"/>
                <a:ea typeface="+mn-lt"/>
              </a:rPr>
              <a:t> Video of Project</a:t>
            </a:r>
          </a:p>
          <a:p>
            <a:pPr indent="-285750" marL="285750">
              <a:lnSpc>
                <a:spcPct val="115000"/>
              </a:lnSpc>
              <a:spcBef>
                <a:spcPts val="200"/>
              </a:spcBef>
              <a:spcAft>
                <a:spcPts val="600"/>
              </a:spcAft>
              <a:buFont typeface="Arial" panose="020B0604020202020204" pitchFamily="34" charset="0"/>
              <a:buChar char="•"/>
              <a:tabLst>
                <a:tab algn="ctr" pos="4229100"/>
              </a:tabLst>
            </a:pPr>
            <a:r>
              <a:rPr dirty="0" sz="1800" lang="en-IN">
                <a:latin typeface="+mj-lt"/>
                <a:ea typeface="+mn-lt"/>
                <a:cs typeface="Arial"/>
              </a:rPr>
              <a:t>Conclusion</a:t>
            </a:r>
            <a:endParaRPr dirty="0" sz="1800" lang="en-IN">
              <a:latin typeface="+mj-lt"/>
              <a:ea typeface="+mn-lt"/>
            </a:endParaRPr>
          </a:p>
          <a:p>
            <a:pPr indent="-285750" marL="285750">
              <a:lnSpc>
                <a:spcPct val="115000"/>
              </a:lnSpc>
              <a:spcBef>
                <a:spcPts val="200"/>
              </a:spcBef>
              <a:spcAft>
                <a:spcPts val="600"/>
              </a:spcAft>
              <a:buFont typeface="Arial" panose="020B0604020202020204" pitchFamily="34" charset="0"/>
              <a:buChar char="•"/>
              <a:tabLst>
                <a:tab algn="ctr" pos="4229100"/>
              </a:tabLst>
            </a:pPr>
            <a:r>
              <a:rPr dirty="0" sz="1800" lang="en-US">
                <a:latin typeface="+mj-lt"/>
                <a:ea typeface="+mn-lt"/>
                <a:cs typeface="Arial"/>
              </a:rPr>
              <a:t>Future Scope</a:t>
            </a: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3369" p14:dur="2000"/>
    </mc:Choice>
    <mc:Fallback>
      <p:transition spd="slow">
        <p:fade/>
      </p:transition>
    </mc:Fallback>
  </mc:AlternateConten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4" name=""/>
        <p:cNvGrpSpPr/>
        <p:nvPr/>
      </p:nvGrpSpPr>
      <p:grpSpPr>
        <a:xfrm>
          <a:off x="0" y="0"/>
          <a:ext cx="0" cy="0"/>
          <a:chOff x="0" y="0"/>
          <a:chExt cx="0" cy="0"/>
        </a:xfrm>
      </p:grpSpPr>
      <p:sp>
        <p:nvSpPr>
          <p:cNvPr id="1048597" name="Title 1"/>
          <p:cNvSpPr>
            <a:spLocks noGrp="1"/>
          </p:cNvSpPr>
          <p:nvPr>
            <p:ph type="title"/>
          </p:nvPr>
        </p:nvSpPr>
        <p:spPr>
          <a:xfrm>
            <a:off x="311700" y="445025"/>
            <a:ext cx="8520600" cy="447040"/>
          </a:xfrm>
          <a:noFill/>
        </p:spPr>
        <p:txBody>
          <a:bodyPr anchor="t" anchorCtr="0" bIns="45720" compatLnSpc="1" forceAA="0" fromWordArt="0" horzOverflow="overflow" lIns="91440" numCol="1" rIns="91440" rot="0" rtlCol="0" spcCol="0" spcFirstLastPara="0" tIns="45720" vert="horz" vertOverflow="overflow" wrap="square">
            <a:prstTxWarp prst="textNoShape"/>
            <a:spAutoFit/>
          </a:bodyPr>
          <a:p>
            <a:r>
              <a:rPr b="1" sz="2400" lang="en-US">
                <a:solidFill>
                  <a:srgbClr val="002060"/>
                </a:solidFill>
                <a:latin typeface="Arial" panose="020B0604020202020204" pitchFamily="34" charset="0"/>
                <a:cs typeface="Arial" panose="020B0604020202020204" pitchFamily="34" charset="0"/>
              </a:rPr>
              <a:t>Abstract</a:t>
            </a:r>
            <a:endParaRPr b="1" sz="2400" lang="en-IN">
              <a:solidFill>
                <a:srgbClr val="002060"/>
              </a:solidFill>
              <a:latin typeface="Arial" panose="020B0604020202020204" pitchFamily="34" charset="0"/>
              <a:cs typeface="Arial" panose="020B0604020202020204" pitchFamily="34" charset="0"/>
            </a:endParaRPr>
          </a:p>
        </p:txBody>
      </p:sp>
      <p:sp>
        <p:nvSpPr>
          <p:cNvPr id="1048598" name="TextBox 3"/>
          <p:cNvSpPr txBox="1"/>
          <p:nvPr/>
        </p:nvSpPr>
        <p:spPr>
          <a:xfrm>
            <a:off x="471948" y="1187245"/>
            <a:ext cx="8360352" cy="1424940"/>
          </a:xfrm>
          <a:prstGeom prst="rect"/>
          <a:noFill/>
        </p:spPr>
        <p:txBody>
          <a:bodyPr wrap="square">
            <a:spAutoFit/>
          </a:bodyPr>
          <a:p>
            <a:r>
              <a:rPr dirty="0" sz="1800" lang="en-US">
                <a:effectLst/>
                <a:latin typeface="Calibri" panose="020F0502020204030204" pitchFamily="34" charset="0"/>
                <a:ea typeface="Calibri" panose="020F0502020204030204" pitchFamily="34" charset="0"/>
                <a:cs typeface="Times New Roman" panose="02020603050405020304" pitchFamily="18" charset="0"/>
              </a:rPr>
              <a:t>The integration of artificial intelligence (AI) into mental health assessment is transforming the way mental health conditions are identified, monitored, and treated. AI-driven assessments utilize machine learning algorithms, natural language processing, and predictive analytics to analyze large datasets, including speech, text, physiological signals, and behavioral patterns. </a:t>
            </a:r>
            <a:endParaRPr dirty="0" lang="en-IN"/>
          </a:p>
        </p:txBody>
      </p:sp>
      <p:grpSp>
        <p:nvGrpSpPr>
          <p:cNvPr id="35" name="Group 4"/>
          <p:cNvGrpSpPr/>
          <p:nvPr/>
        </p:nvGrpSpPr>
        <p:grpSpPr>
          <a:xfrm>
            <a:off x="3043191" y="2749251"/>
            <a:ext cx="2826667" cy="1815882"/>
            <a:chOff x="5001834" y="864388"/>
            <a:chExt cx="3986766" cy="3986766"/>
          </a:xfrm>
        </p:grpSpPr>
        <p:pic>
          <p:nvPicPr>
            <p:cNvPr id="2097160" name="Picture 5" descr="A screenshot of a device  Description automatically generated"/>
            <p:cNvPicPr>
              <a:picLocks noChangeAspect="1"/>
            </p:cNvPicPr>
            <p:nvPr/>
          </p:nvPicPr>
          <p:blipFill>
            <a:blip xmlns:r="http://schemas.openxmlformats.org/officeDocument/2006/relationships" r:embed="rId1"/>
            <a:stretch>
              <a:fillRect/>
            </a:stretch>
          </p:blipFill>
          <p:spPr>
            <a:xfrm>
              <a:off x="5001834" y="864388"/>
              <a:ext cx="3986766" cy="3986766"/>
            </a:xfrm>
            <a:prstGeom prst="rect"/>
          </p:spPr>
        </p:pic>
        <p:pic>
          <p:nvPicPr>
            <p:cNvPr id="2097161" name="Picture 6" descr="Businessman fist on chin"/>
            <p:cNvPicPr>
              <a:picLocks noChangeAspect="1"/>
            </p:cNvPicPr>
            <p:nvPr/>
          </p:nvPicPr>
          <p:blipFill rotWithShape="1">
            <a:blip xmlns:r="http://schemas.openxmlformats.org/officeDocument/2006/relationships" r:embed="rId2"/>
            <a:srcRect b="62888"/>
            <a:stretch>
              <a:fillRect/>
            </a:stretch>
          </p:blipFill>
          <p:spPr>
            <a:xfrm flipH="1">
              <a:off x="6478945" y="2680677"/>
              <a:ext cx="1647824" cy="2016369"/>
            </a:xfrm>
            <a:prstGeom prst="rect"/>
          </p:spPr>
        </p:pic>
      </p:gr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13680" p14:dur="2000"/>
    </mc:Choice>
    <mc:Fallback>
      <p:transition spd="slow">
        <p:fade/>
      </p:transition>
    </mc:Fallback>
  </mc:AlternateConten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6" name=""/>
        <p:cNvGrpSpPr/>
        <p:nvPr/>
      </p:nvGrpSpPr>
      <p:grpSpPr>
        <a:xfrm>
          <a:off x="0" y="0"/>
          <a:ext cx="0" cy="0"/>
          <a:chOff x="0" y="0"/>
          <a:chExt cx="0" cy="0"/>
        </a:xfrm>
      </p:grpSpPr>
      <p:sp>
        <p:nvSpPr>
          <p:cNvPr id="1048599" name="Title 1"/>
          <p:cNvSpPr>
            <a:spLocks noGrp="1"/>
          </p:cNvSpPr>
          <p:nvPr>
            <p:ph type="title"/>
          </p:nvPr>
        </p:nvSpPr>
        <p:spPr/>
        <p:txBody>
          <a:bodyPr/>
          <a:p>
            <a:r>
              <a:rPr b="1" sz="2400" lang="en-US">
                <a:solidFill>
                  <a:srgbClr val="002060"/>
                </a:solidFill>
                <a:latin typeface="Arial" panose="020B0604020202020204" pitchFamily="34" charset="0"/>
                <a:cs typeface="Arial" panose="020B0604020202020204" pitchFamily="34" charset="0"/>
              </a:rPr>
              <a:t>Problem</a:t>
            </a:r>
            <a:r>
              <a:rPr b="1" sz="1400" lang="en-US">
                <a:solidFill>
                  <a:schemeClr val="accent1"/>
                </a:solidFill>
                <a:latin typeface="Arial" panose="020B0604020202020204" pitchFamily="34" charset="0"/>
                <a:cs typeface="Arial" panose="020B0604020202020204" pitchFamily="34" charset="0"/>
              </a:rPr>
              <a:t> </a:t>
            </a:r>
            <a:r>
              <a:rPr b="1" sz="2400" lang="en-US">
                <a:solidFill>
                  <a:srgbClr val="002060"/>
                </a:solidFill>
                <a:latin typeface="Arial" panose="020B0604020202020204" pitchFamily="34" charset="0"/>
                <a:cs typeface="Arial" panose="020B0604020202020204" pitchFamily="34" charset="0"/>
              </a:rPr>
              <a:t>Statement</a:t>
            </a:r>
            <a:endParaRPr b="1" sz="2400" lang="en-IN">
              <a:solidFill>
                <a:srgbClr val="002060"/>
              </a:solidFill>
              <a:latin typeface="Arial" panose="020B0604020202020204" pitchFamily="34" charset="0"/>
              <a:cs typeface="Arial" panose="020B0604020202020204" pitchFamily="34" charset="0"/>
            </a:endParaRPr>
          </a:p>
        </p:txBody>
      </p:sp>
      <p:sp>
        <p:nvSpPr>
          <p:cNvPr id="1048600" name="TextBox 3"/>
          <p:cNvSpPr txBox="1"/>
          <p:nvPr/>
        </p:nvSpPr>
        <p:spPr>
          <a:xfrm>
            <a:off x="545690" y="1075424"/>
            <a:ext cx="7728155" cy="1513840"/>
          </a:xfrm>
          <a:prstGeom prst="rect"/>
          <a:noFill/>
        </p:spPr>
        <p:txBody>
          <a:bodyPr wrap="square">
            <a:spAutoFit/>
          </a:bodyPr>
          <a:p>
            <a:r>
              <a:rPr dirty="0" lang="en-US"/>
              <a:t>The rising prevalence of mental health issues highlights the need for accessible, accurate assessment methods. Traditional assessments are often limited by stigma, accessibility, and costs, leaving many undiagnosed or untreated. This project aims to develop an AI-driven solution that uses natural language processing, machine learning, and data analysis to assess mental health patterns, providing personalized insights and early intervention suggestions. By integrating digital tools, the solution seeks to make mental health support more accessible, private, and proactive for users.</a:t>
            </a:r>
            <a:endParaRPr dirty="0" lang="en-IN"/>
          </a:p>
        </p:txBody>
      </p:sp>
      <p:grpSp>
        <p:nvGrpSpPr>
          <p:cNvPr id="37" name="Group 4"/>
          <p:cNvGrpSpPr/>
          <p:nvPr/>
        </p:nvGrpSpPr>
        <p:grpSpPr>
          <a:xfrm>
            <a:off x="3410929" y="2733561"/>
            <a:ext cx="1997676" cy="1565446"/>
            <a:chOff x="4578211" y="760307"/>
            <a:chExt cx="4510006" cy="3741355"/>
          </a:xfrm>
        </p:grpSpPr>
        <p:pic>
          <p:nvPicPr>
            <p:cNvPr id="2097163" name="Picture 5" descr="A purple question mark with gears  Description automatically generated"/>
            <p:cNvPicPr>
              <a:picLocks noChangeAspect="1"/>
            </p:cNvPicPr>
            <p:nvPr/>
          </p:nvPicPr>
          <p:blipFill rotWithShape="1">
            <a:blip xmlns:r="http://schemas.openxmlformats.org/officeDocument/2006/relationships" r:embed="rId1"/>
            <a:srcRect l="11111" t="10028" r="10940" b="11567"/>
            <a:stretch>
              <a:fillRect/>
            </a:stretch>
          </p:blipFill>
          <p:spPr>
            <a:xfrm>
              <a:off x="5486396" y="760307"/>
              <a:ext cx="3601821" cy="3622886"/>
            </a:xfrm>
            <a:prstGeom prst="rect"/>
          </p:spPr>
        </p:pic>
        <p:pic>
          <p:nvPicPr>
            <p:cNvPr id="2097164" name="Picture 6" descr="Businessman with clipboard"/>
            <p:cNvPicPr>
              <a:picLocks noChangeAspect="1"/>
            </p:cNvPicPr>
            <p:nvPr/>
          </p:nvPicPr>
          <p:blipFill rotWithShape="1">
            <a:blip xmlns:r="http://schemas.openxmlformats.org/officeDocument/2006/relationships" r:embed="rId2"/>
            <a:srcRect b="60168"/>
            <a:stretch>
              <a:fillRect/>
            </a:stretch>
          </p:blipFill>
          <p:spPr>
            <a:xfrm>
              <a:off x="4578211" y="2188308"/>
              <a:ext cx="2340981" cy="2313354"/>
            </a:xfrm>
            <a:prstGeom prst="rect"/>
          </p:spPr>
        </p:pic>
      </p:gr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11760" p14:dur="2000"/>
    </mc:Choice>
    <mc:Fallback>
      <p:transition spd="slow">
        <p:fade/>
      </p:transition>
    </mc:Fallback>
  </mc:AlternateConten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38" name=""/>
        <p:cNvGrpSpPr/>
        <p:nvPr/>
      </p:nvGrpSpPr>
      <p:grpSpPr>
        <a:xfrm>
          <a:off x="0" y="0"/>
          <a:ext cx="0" cy="0"/>
          <a:chOff x="0" y="0"/>
          <a:chExt cx="0" cy="0"/>
        </a:xfrm>
      </p:grpSpPr>
      <p:sp>
        <p:nvSpPr>
          <p:cNvPr id="1048601" name="Title 1"/>
          <p:cNvSpPr>
            <a:spLocks noGrp="1"/>
          </p:cNvSpPr>
          <p:nvPr>
            <p:ph type="title"/>
          </p:nvPr>
        </p:nvSpPr>
        <p:spPr>
          <a:xfrm>
            <a:off x="311700" y="445025"/>
            <a:ext cx="8520600" cy="447040"/>
          </a:xfrm>
          <a:noFill/>
          <a:ln>
            <a:noFill/>
          </a:ln>
        </p:spPr>
        <p:txBody>
          <a:bodyPr anchor="t" anchorCtr="0" bIns="45720" compatLnSpc="1" forceAA="0" fromWordArt="0" horzOverflow="overflow" lIns="91440" numCol="1" rIns="91440" rot="0" rtlCol="0" spcCol="0" spcFirstLastPara="0" tIns="45720" vert="horz" vertOverflow="overflow" wrap="square">
            <a:prstTxWarp prst="textNoShape"/>
            <a:spAutoFit/>
          </a:bodyPr>
          <a:p>
            <a:r>
              <a:rPr b="1" sz="2400" lang="en-US">
                <a:solidFill>
                  <a:srgbClr val="002060"/>
                </a:solidFill>
                <a:latin typeface="Arial" panose="020B0604020202020204" pitchFamily="34" charset="0"/>
                <a:cs typeface="Arial" panose="020B0604020202020204" pitchFamily="34" charset="0"/>
              </a:rPr>
              <a:t>Proposed Solution</a:t>
            </a:r>
            <a:endParaRPr b="1" sz="2400" lang="en-IN">
              <a:solidFill>
                <a:srgbClr val="002060"/>
              </a:solidFill>
              <a:latin typeface="Arial" panose="020B0604020202020204" pitchFamily="34" charset="0"/>
              <a:cs typeface="Arial" panose="020B0604020202020204" pitchFamily="34" charset="0"/>
            </a:endParaRPr>
          </a:p>
        </p:txBody>
      </p:sp>
      <p:sp>
        <p:nvSpPr>
          <p:cNvPr id="1048602" name="TextBox 3"/>
          <p:cNvSpPr txBox="1"/>
          <p:nvPr/>
        </p:nvSpPr>
        <p:spPr>
          <a:xfrm>
            <a:off x="567812" y="1305231"/>
            <a:ext cx="8118987" cy="1717041"/>
          </a:xfrm>
          <a:prstGeom prst="rect"/>
          <a:noFill/>
        </p:spPr>
        <p:txBody>
          <a:bodyPr wrap="square">
            <a:spAutoFit/>
          </a:bodyPr>
          <a:p>
            <a:pPr indent="-342900" marL="342900">
              <a:buAutoNum type="arabicPeriod"/>
            </a:pPr>
            <a:r>
              <a:rPr dirty="0" lang="en-US"/>
              <a:t>1. Data Analysis: AI analyzes inputs like text, voice, and wearable data to detect mental health signs.</a:t>
            </a:r>
          </a:p>
          <a:p>
            <a:pPr indent="-342900" marL="342900">
              <a:buAutoNum type="arabicPeriod"/>
            </a:pPr>
            <a:endParaRPr dirty="0" lang="en-US"/>
          </a:p>
          <a:p>
            <a:pPr indent="-342900" marL="342900">
              <a:buAutoNum type="arabicPeriod"/>
            </a:pPr>
            <a:r>
              <a:rPr dirty="0" lang="en-US"/>
              <a:t>2. Personalized Recommendations: The system offers tailored advice based on individual trends and needs.</a:t>
            </a:r>
          </a:p>
          <a:p>
            <a:pPr indent="-342900" marL="342900">
              <a:buAutoNum type="arabicPeriod"/>
            </a:pPr>
            <a:endParaRPr dirty="0" lang="en-US"/>
          </a:p>
          <a:p>
            <a:pPr indent="-342900" marL="342900">
              <a:buAutoNum type="arabicPeriod"/>
            </a:pPr>
            <a:r>
              <a:rPr dirty="0" lang="en-US"/>
              <a:t>3. Real-Time Alerts: AI monitors for sudden changes, providing alerts or support as needed to prevent crises.</a:t>
            </a:r>
            <a:endParaRPr dirty="0" lang="en-IN"/>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11123" p14:dur="2000"/>
    </mc:Choice>
    <mc:Fallback>
      <p:transition spd="slow">
        <p:fade/>
      </p:transition>
    </mc:Fallback>
  </mc:AlternateConten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39" name=""/>
        <p:cNvGrpSpPr/>
        <p:nvPr/>
      </p:nvGrpSpPr>
      <p:grpSpPr>
        <a:xfrm>
          <a:off x="0" y="0"/>
          <a:ext cx="0" cy="0"/>
          <a:chOff x="0" y="0"/>
          <a:chExt cx="0" cy="0"/>
        </a:xfrm>
      </p:grpSpPr>
      <p:sp>
        <p:nvSpPr>
          <p:cNvPr id="1048603" name="Title 4"/>
          <p:cNvSpPr>
            <a:spLocks noGrp="1"/>
          </p:cNvSpPr>
          <p:nvPr>
            <p:ph type="title"/>
          </p:nvPr>
        </p:nvSpPr>
        <p:spPr>
          <a:xfrm>
            <a:off x="311150" y="444500"/>
            <a:ext cx="8521700" cy="447040"/>
          </a:xfrm>
          <a:noFill/>
          <a:ln>
            <a:noFill/>
          </a:ln>
        </p:spPr>
        <p:txBody>
          <a:bodyPr anchor="t" anchorCtr="0" bIns="45720" compatLnSpc="1" forceAA="0" fromWordArt="0" horzOverflow="overflow" lIns="91440" numCol="1" rIns="91440" rot="0" rtlCol="0" spcCol="0" spcFirstLastPara="0" tIns="45720" vert="horz" vertOverflow="overflow" wrap="square">
            <a:prstTxWarp prst="textNoShape"/>
            <a:spAutoFit/>
          </a:bodyPr>
          <a:p>
            <a:r>
              <a:rPr b="1" sz="2400" lang="en-US">
                <a:solidFill>
                  <a:srgbClr val="002060"/>
                </a:solidFill>
                <a:latin typeface="Arial" panose="020B0604020202020204" pitchFamily="34" charset="0"/>
                <a:cs typeface="Arial" panose="020B0604020202020204" pitchFamily="34" charset="0"/>
              </a:rPr>
              <a:t>System Architecture</a:t>
            </a:r>
          </a:p>
        </p:txBody>
      </p:sp>
      <p:sp>
        <p:nvSpPr>
          <p:cNvPr id="1048604" name="TextBox 3"/>
          <p:cNvSpPr txBox="1"/>
          <p:nvPr/>
        </p:nvSpPr>
        <p:spPr>
          <a:xfrm>
            <a:off x="634180" y="1135626"/>
            <a:ext cx="8141109" cy="1513840"/>
          </a:xfrm>
          <a:prstGeom prst="rect"/>
          <a:noFill/>
        </p:spPr>
        <p:txBody>
          <a:bodyPr wrap="square">
            <a:spAutoFit/>
          </a:bodyPr>
          <a:p>
            <a:pPr indent="-342900" marL="342900">
              <a:buAutoNum type="arabicPeriod"/>
            </a:pPr>
            <a:r>
              <a:rPr dirty="0" lang="en-IN"/>
              <a:t> </a:t>
            </a:r>
            <a:r>
              <a:rPr dirty="0" lang="en-US"/>
              <a:t>1. Data Collection: Gathers data from user inputs and wearables.</a:t>
            </a:r>
          </a:p>
          <a:p>
            <a:pPr indent="-342900" marL="342900">
              <a:buAutoNum type="arabicPeriod"/>
            </a:pPr>
            <a:endParaRPr dirty="0" lang="en-US"/>
          </a:p>
          <a:p>
            <a:pPr indent="-342900" marL="342900">
              <a:buAutoNum type="arabicPeriod"/>
            </a:pPr>
            <a:endParaRPr dirty="0" lang="en-US"/>
          </a:p>
          <a:p>
            <a:pPr indent="-342900" marL="342900">
              <a:buAutoNum type="arabicPeriod"/>
            </a:pPr>
            <a:r>
              <a:rPr dirty="0" lang="en-US"/>
              <a:t>2. AI Processing: Analyzes data to detect mental health indicators and personalize assessments.</a:t>
            </a:r>
          </a:p>
          <a:p>
            <a:pPr indent="-342900" marL="342900">
              <a:buAutoNum type="arabicPeriod"/>
            </a:pPr>
            <a:endParaRPr dirty="0" lang="en-US"/>
          </a:p>
          <a:p>
            <a:pPr indent="-342900" marL="342900">
              <a:buAutoNum type="arabicPeriod"/>
            </a:pPr>
            <a:endParaRPr dirty="0" lang="en-US"/>
          </a:p>
          <a:p>
            <a:pPr indent="-342900" marL="342900">
              <a:buAutoNum type="arabicPeriod"/>
            </a:pPr>
            <a:r>
              <a:rPr dirty="0" lang="en-US"/>
              <a:t>3. User Interface: Shows insights, offers recommendations, and sends alerts when needed.</a:t>
            </a:r>
            <a:r>
              <a:rPr dirty="0" lang="en-IN"/>
              <a:t>.</a:t>
            </a: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2570" p14:dur="2000"/>
    </mc:Choice>
    <mc:Fallback>
      <p:transition spd="slow">
        <p:fade/>
      </p:transition>
    </mc:Fallback>
  </mc:AlternateConten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40" name=""/>
        <p:cNvGrpSpPr/>
        <p:nvPr/>
      </p:nvGrpSpPr>
      <p:grpSpPr>
        <a:xfrm>
          <a:off x="0" y="0"/>
          <a:ext cx="0" cy="0"/>
          <a:chOff x="0" y="0"/>
          <a:chExt cx="0" cy="0"/>
        </a:xfrm>
      </p:grpSpPr>
      <p:sp>
        <p:nvSpPr>
          <p:cNvPr id="1048605" name="Title 1"/>
          <p:cNvSpPr>
            <a:spLocks noGrp="1"/>
          </p:cNvSpPr>
          <p:nvPr>
            <p:ph type="title"/>
          </p:nvPr>
        </p:nvSpPr>
        <p:spPr>
          <a:xfrm>
            <a:off x="311700" y="445025"/>
            <a:ext cx="8520600" cy="461665"/>
          </a:xfrm>
          <a:noFill/>
          <a:ln>
            <a:noFill/>
          </a:ln>
        </p:spPr>
        <p:txBody>
          <a:bodyPr anchor="t" anchorCtr="0" bIns="45720" compatLnSpc="1" forceAA="0" fromWordArt="0" horzOverflow="overflow" lIns="91440" numCol="1" rIns="91440" rot="0" rtlCol="0" spcCol="0" spcFirstLastPara="0" tIns="45720" vert="horz" vertOverflow="overflow" wrap="square">
            <a:prstTxWarp prst="textNoShape"/>
            <a:spAutoFit/>
          </a:bodyPr>
          <a:p>
            <a:r>
              <a:rPr b="1" dirty="0" sz="2400" lang="en-US">
                <a:solidFill>
                  <a:srgbClr val="002060"/>
                </a:solidFill>
                <a:latin typeface="Arial" panose="020B0604020202020204" pitchFamily="34" charset="0"/>
                <a:cs typeface="Arial" panose="020B0604020202020204" pitchFamily="34" charset="0"/>
              </a:rPr>
              <a:t>Live Demo of Project</a:t>
            </a:r>
            <a:endParaRPr b="1" dirty="0" sz="2400" lang="en-IN">
              <a:solidFill>
                <a:srgbClr val="002060"/>
              </a:solidFill>
              <a:latin typeface="Arial" panose="020B0604020202020204" pitchFamily="34" charset="0"/>
              <a:cs typeface="Arial" panose="020B0604020202020204" pitchFamily="34" charset="0"/>
            </a:endParaRPr>
          </a:p>
        </p:txBody>
      </p:sp>
      <p:sp>
        <p:nvSpPr>
          <p:cNvPr id="1048606" name="TextBox 9"/>
          <p:cNvSpPr txBox="1"/>
          <p:nvPr/>
        </p:nvSpPr>
        <p:spPr>
          <a:xfrm>
            <a:off x="494070" y="1334820"/>
            <a:ext cx="7910525" cy="1920241"/>
          </a:xfrm>
          <a:prstGeom prst="rect"/>
          <a:noFill/>
        </p:spPr>
        <p:txBody>
          <a:bodyPr wrap="square">
            <a:spAutoFit/>
          </a:bodyPr>
          <a:p>
            <a:pPr indent="-342900" marL="342900">
              <a:buAutoNum type="arabicPeriod"/>
            </a:pPr>
            <a:r>
              <a:rPr dirty="0" lang="en-US"/>
              <a:t>1. User Input: Collects user data through mood updates and wearables.</a:t>
            </a:r>
          </a:p>
          <a:p>
            <a:pPr indent="-342900" marL="342900">
              <a:buAutoNum type="arabicPeriod"/>
            </a:pPr>
            <a:endParaRPr dirty="0" lang="en-US"/>
          </a:p>
          <a:p>
            <a:pPr indent="-342900" marL="342900">
              <a:buAutoNum type="arabicPeriod"/>
            </a:pPr>
            <a:r>
              <a:rPr dirty="0" lang="en-US"/>
              <a:t>2. Data Collection: Gathers real-time data from various sources.</a:t>
            </a:r>
          </a:p>
          <a:p>
            <a:pPr indent="-342900" marL="342900">
              <a:buAutoNum type="arabicPeriod"/>
            </a:pPr>
            <a:endParaRPr dirty="0" lang="en-US"/>
          </a:p>
          <a:p>
            <a:pPr indent="-342900" marL="342900">
              <a:buAutoNum type="arabicPeriod"/>
            </a:pPr>
            <a:r>
              <a:rPr dirty="0" lang="en-US"/>
              <a:t>3. AI Analysis: Analyzes data to detect mental health indicators.</a:t>
            </a:r>
          </a:p>
          <a:p>
            <a:pPr indent="-342900" marL="342900">
              <a:buAutoNum type="arabicPeriod"/>
            </a:pPr>
            <a:endParaRPr dirty="0" lang="en-US"/>
          </a:p>
          <a:p>
            <a:pPr indent="-342900" marL="342900">
              <a:buAutoNum type="arabicPeriod"/>
            </a:pPr>
            <a:r>
              <a:rPr dirty="0" lang="en-US"/>
              <a:t>4. Personalized Feedback: Provides insights and activity suggestions.</a:t>
            </a:r>
          </a:p>
          <a:p>
            <a:pPr indent="-342900" marL="342900">
              <a:buAutoNum type="arabicPeriod"/>
            </a:pPr>
            <a:endParaRPr dirty="0" lang="en-US"/>
          </a:p>
          <a:p>
            <a:pPr indent="-342900" marL="342900">
              <a:buAutoNum type="arabicPeriod"/>
            </a:pPr>
            <a:r>
              <a:rPr dirty="0" lang="en-US"/>
              <a:t>5. Alerts: Sends notifications if concerning patterns arise.</a:t>
            </a:r>
            <a:endParaRPr dirty="0" lang="en-IN"/>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1824" p14:dur="2000"/>
    </mc:Choice>
    <mc:Fallback>
      <p:transition spd="slow">
        <p:fade/>
      </p:transition>
    </mc:Fallback>
  </mc:AlternateConten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42" name=""/>
        <p:cNvGrpSpPr/>
        <p:nvPr/>
      </p:nvGrpSpPr>
      <p:grpSpPr>
        <a:xfrm>
          <a:off x="0" y="0"/>
          <a:ext cx="0" cy="0"/>
          <a:chOff x="0" y="0"/>
          <a:chExt cx="0" cy="0"/>
        </a:xfrm>
      </p:grpSpPr>
      <p:sp>
        <p:nvSpPr>
          <p:cNvPr id="1048608" name="Title 1"/>
          <p:cNvSpPr txBox="1"/>
          <p:nvPr/>
        </p:nvSpPr>
        <p:spPr>
          <a:xfrm>
            <a:off x="309740" y="375246"/>
            <a:ext cx="8520600" cy="461665"/>
          </a:xfrm>
          <a:prstGeom prst="rect"/>
          <a:noFill/>
          <a:ln>
            <a:noFill/>
          </a:ln>
        </p:spPr>
        <p:txBody>
          <a:bodyPr anchor="t" anchorCtr="0" bIns="45720" compatLnSpc="1" forceAA="0" fromWordArt="0" horzOverflow="overflow" lIns="91440" numCol="1" rIns="91440" rot="0" rtlCol="0" spcCol="0" spcFirstLastPara="0" tIns="45720" vert="horz" vertOverflow="overflow" wrap="square">
            <a:prstTxWarp prst="textNoShape"/>
            <a:sp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a:lstStyle>
          <a:p>
            <a:r>
              <a:rPr b="1" sz="2400" lang="en-US">
                <a:solidFill>
                  <a:srgbClr val="002060"/>
                </a:solidFill>
                <a:latin typeface="Arial" panose="020B0604020202020204" pitchFamily="34" charset="0"/>
                <a:cs typeface="Arial" panose="020B0604020202020204" pitchFamily="34" charset="0"/>
              </a:rPr>
              <a:t>Video of Project Demo</a:t>
            </a:r>
            <a:endParaRPr b="1" dirty="0" sz="2400" lang="en-IN">
              <a:solidFill>
                <a:srgbClr val="002060"/>
              </a:solidFill>
              <a:latin typeface="Arial" panose="020B0604020202020204" pitchFamily="34" charset="0"/>
              <a:cs typeface="Arial" panose="020B0604020202020204" pitchFamily="34" charset="0"/>
            </a:endParaRPr>
          </a:p>
        </p:txBody>
      </p:sp>
      <p:pic>
        <p:nvPicPr>
          <p:cNvPr id="2097169" name="Audio 1">
            <a:hlinkClick r:id="" action="ppaction://media"/>
          </p:cNvPr>
          <p:cNvPicPr>
            <a:picLocks noChangeAspect="1"/>
          </p:cNvPicPr>
          <p:nvPr>
            <a:audioFile r:link="rId1"/>
            <p:extLst>
              <p:ext uri="{DAA4B4D4-6D71-4841-9C94-3DE7FCFB9230}">
                <p14:media xmlns:p14="http://schemas.microsoft.com/office/powerpoint/2010/main" r:embed=""/>
              </p:ext>
            </p:extLst>
          </p:nvPr>
        </p:nvPicPr>
        <p:blipFill>
          <a:blip xmlns:r="http://schemas.openxmlformats.org/officeDocument/2006/relationships" r:embed="rId2"/>
          <a:srcRect l="-184528" t="-81922" r="-184528" b="-81922"/>
          <a:stretch>
            <a:fillRect/>
          </a:stretch>
        </p:blipFill>
        <p:spPr>
          <a:xfrm>
            <a:off x="6858000" y="3857625"/>
            <a:ext cx="2286000" cy="1285875"/>
          </a:xfrm>
          <a:prstGeom prst="rect"/>
        </p:spPr>
      </p:pic>
      <p:pic>
        <p:nvPicPr>
          <p:cNvPr id="2097170" name="Picture 9" descr="A screenshot of a computer  Description automatically generated"/>
          <p:cNvPicPr>
            <a:picLocks noChangeAspect="1"/>
          </p:cNvPicPr>
          <p:nvPr/>
        </p:nvPicPr>
        <p:blipFill>
          <a:blip xmlns:r="http://schemas.openxmlformats.org/officeDocument/2006/relationships" r:embed="rId3"/>
          <a:stretch>
            <a:fillRect/>
          </a:stretch>
        </p:blipFill>
        <p:spPr>
          <a:xfrm>
            <a:off x="309740" y="1334324"/>
            <a:ext cx="8619656" cy="3312321"/>
          </a:xfrm>
          <a:prstGeom prst="rect"/>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1255" p14:dur="2000"/>
    </mc:Choice>
    <mc:Fallback>
      <p:transition spd="slow">
        <p:fade/>
      </p:transition>
    </mc:Fallback>
  </mc:AlternateContent>
  <p:timing>
    <p:tnLst>
      <p:par>
        <p:cTn dur="indefinite" id="1" nodeType="tmRoot" restart="never">
          <p:childTnLst>
            <p:seq concurrent="1" nextAc="seek">
              <p:cTn dur="indefinite" id="2" nodeType="mainSeq">
                <p:childTnLst>
                  <p:par>
                    <p:cTn fill="hold" id="3">
                      <p:stCondLst>
                        <p:cond delay="indefinite"/>
                        <p:cond evt="onBegin" delay="0">
                          <p:tn val="2"/>
                        </p:cond>
                      </p:stCondLst>
                      <p:childTnLst>
                        <p:par>
                          <p:cTn fill="hold" id="4">
                            <p:stCondLst>
                              <p:cond delay="0"/>
                            </p:stCondLst>
                            <p:childTnLst>
                              <p:par>
                                <p:cTn fill="hold" id="5" nodeType="afterEffect" presetClass="mediacall" presetID="1" presetSubtype="0">
                                  <p:stCondLst>
                                    <p:cond delay="0"/>
                                  </p:stCondLst>
                                  <p:childTnLst>
                                    <p:cmd type="call" cmd="playFrom(0.0)">
                                      <p:cBhvr>
                                        <p:cTn dur="1" fill="hold" id="6"/>
                                        <p:tgtEl>
                                          <p:spTgt spid="209716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vol="80000">
                <p:cTn display="0" fill="hold" id="7">
                  <p:stCondLst>
                    <p:cond delay="indefinite"/>
                  </p:stCondLst>
                  <p:endCondLst>
                    <p:cond evt="onStopAudio" delay="0">
                      <p:tgtEl>
                        <p:sldTgt/>
                      </p:tgtEl>
                    </p:cond>
                  </p:endCondLst>
                </p:cTn>
                <p:tgtEl>
                  <p:spTgt spid="209716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43" name=""/>
        <p:cNvGrpSpPr/>
        <p:nvPr/>
      </p:nvGrpSpPr>
      <p:grpSpPr>
        <a:xfrm>
          <a:off x="0" y="0"/>
          <a:ext cx="0" cy="0"/>
          <a:chOff x="0" y="0"/>
          <a:chExt cx="0" cy="0"/>
        </a:xfrm>
      </p:grpSpPr>
      <p:sp>
        <p:nvSpPr>
          <p:cNvPr id="1048609" name="Title 1"/>
          <p:cNvSpPr>
            <a:spLocks noGrp="1"/>
          </p:cNvSpPr>
          <p:nvPr>
            <p:ph type="title"/>
          </p:nvPr>
        </p:nvSpPr>
        <p:spPr>
          <a:xfrm>
            <a:off x="311700" y="445025"/>
            <a:ext cx="8520600" cy="447040"/>
          </a:xfrm>
          <a:noFill/>
          <a:ln>
            <a:noFill/>
          </a:ln>
        </p:spPr>
        <p:txBody>
          <a:bodyPr anchor="t" anchorCtr="0" bIns="45720" compatLnSpc="1" forceAA="0" fromWordArt="0" horzOverflow="overflow" lIns="91440" numCol="1" rIns="91440" rot="0" rtlCol="0" spcCol="0" spcFirstLastPara="0" tIns="45720" vert="horz" vertOverflow="overflow" wrap="square">
            <a:prstTxWarp prst="textNoShape"/>
            <a:spAutoFit/>
          </a:bodyPr>
          <a:p>
            <a:r>
              <a:rPr b="1" sz="2400" lang="en-US">
                <a:solidFill>
                  <a:srgbClr val="002060"/>
                </a:solidFill>
                <a:latin typeface="Arial" panose="020B0604020202020204" pitchFamily="34" charset="0"/>
                <a:cs typeface="Arial" panose="020B0604020202020204" pitchFamily="34" charset="0"/>
              </a:rPr>
              <a:t>Conclusion</a:t>
            </a:r>
            <a:endParaRPr b="1" sz="2400" lang="en-IN">
              <a:solidFill>
                <a:srgbClr val="002060"/>
              </a:solidFill>
              <a:latin typeface="Arial" panose="020B0604020202020204" pitchFamily="34" charset="0"/>
              <a:cs typeface="Arial" panose="020B0604020202020204" pitchFamily="34" charset="0"/>
            </a:endParaRPr>
          </a:p>
        </p:txBody>
      </p:sp>
      <p:sp>
        <p:nvSpPr>
          <p:cNvPr id="1048610" name="TextBox 3"/>
          <p:cNvSpPr txBox="1"/>
          <p:nvPr/>
        </p:nvSpPr>
        <p:spPr>
          <a:xfrm>
            <a:off x="693174" y="1327355"/>
            <a:ext cx="7583079" cy="1513840"/>
          </a:xfrm>
          <a:prstGeom prst="rect"/>
          <a:noFill/>
        </p:spPr>
        <p:txBody>
          <a:bodyPr wrap="square">
            <a:spAutoFit/>
          </a:bodyPr>
          <a:p>
            <a:r>
              <a:rPr dirty="0" lang="en-US"/>
              <a:t>The Mental Health Assessment System effectively uses machine learning to provide preliminary mental health insights based on survey responses, achieving over 85% accuracy. This tool supports mental health awareness and encourages early intervention, though improvements in data diversity and context interpretation are needed. Overall, the system demonstrates the potential of AI in promoting timely mental health support. AI should complement, not replace, human judgment to ensure its effectiveness and the well-being of individuals</a:t>
            </a:r>
            <a:endParaRPr dirty="0" lang="en-IN"/>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19746" p14:dur="2000"/>
    </mc:Choice>
    <mc:Fallback>
      <p:transition spd="slow">
        <p:fade/>
      </p:transition>
    </mc:Fallback>
  </mc:AlternateConten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item1.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PowerPoint Presentation</dc:title>
  <dc:creator>Dr Moinudeen Syed</dc:creator>
  <cp:lastModifiedBy>Hp</cp:lastModifiedBy>
  <dcterms:created xsi:type="dcterms:W3CDTF">2024-11-11T10:53:38Z</dcterms:created>
  <dcterms:modified xsi:type="dcterms:W3CDTF">2024-11-11T10:53:38Z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y fmtid="{D5CDD505-2E9C-101B-9397-08002B2CF9AE}" pid="10" name="ICV">
    <vt:lpwstr>4a9177b6f93546f68d885c8049c541bf</vt:lpwstr>
  </property>
</Properties>
</file>